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0" autoAdjust="0"/>
  </p:normalViewPr>
  <p:slideViewPr>
    <p:cSldViewPr>
      <p:cViewPr>
        <p:scale>
          <a:sx n="63" d="100"/>
          <a:sy n="63" d="100"/>
        </p:scale>
        <p:origin x="-15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9AA7-55D4-438B-A21B-23134AFAB438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64ED-2975-4AFC-B585-CDA975B7C74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61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grond, roze,</a:t>
            </a:r>
            <a:r>
              <a:rPr lang="nl-NL" baseline="0" dirty="0" smtClean="0"/>
              <a:t> voorjaar bloeier april/mei, 10-50 cm hoog, geen snoeiwerkzaamheden, zeldzaam in NL.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Max hoogte 2mete</a:t>
            </a:r>
          </a:p>
          <a:p>
            <a:r>
              <a:rPr lang="nl-NL" b="1" dirty="0" smtClean="0"/>
              <a:t>Grondsoort:</a:t>
            </a:r>
            <a:r>
              <a:rPr lang="nl-NL" dirty="0" smtClean="0"/>
              <a:t>  elke goede tuingrond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en als die bloeit dan is dat in juni september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50 tot 100 cm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  geen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stijf opgaand, opgerichte takken, weinig uitlopers</a:t>
            </a:r>
          </a:p>
          <a:p>
            <a:r>
              <a:rPr lang="nl-NL" dirty="0" smtClean="0"/>
              <a:t>r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Goed voor het gebruik als smalle haag, hoogte is 3/5m, bloemkleur, wit en</a:t>
            </a:r>
            <a:r>
              <a:rPr lang="nl-NL" baseline="0" dirty="0" smtClean="0"/>
              <a:t> rode bes bij vrouwelijke soort. </a:t>
            </a:r>
          </a:p>
          <a:p>
            <a:r>
              <a:rPr lang="nl-NL" baseline="0" dirty="0" smtClean="0"/>
              <a:t>Bloeit in mei/juni, trage groeier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elke goede tuingrond</a:t>
            </a:r>
          </a:p>
          <a:p>
            <a:r>
              <a:rPr lang="nl-NL" b="1" dirty="0" smtClean="0"/>
              <a:t>Bloemkleur &amp; tijd</a:t>
            </a:r>
            <a:r>
              <a:rPr lang="nl-NL" dirty="0" smtClean="0"/>
              <a:t>: wit  en bloeit in mei /juni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60 tot 70 cm  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 tenzij je hem als haag gebruikt </a:t>
            </a:r>
          </a:p>
          <a:p>
            <a:r>
              <a:rPr lang="nl-NL" b="1" dirty="0" smtClean="0"/>
              <a:t>Bijzonderheden</a:t>
            </a:r>
            <a:r>
              <a:rPr lang="nl-NL" dirty="0" smtClean="0"/>
              <a:t>:  de groeiwijze is breed uitgroeiend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zure grond.</a:t>
            </a:r>
            <a:r>
              <a:rPr lang="nl-NL" b="1" dirty="0" smtClean="0"/>
              <a:t> </a:t>
            </a:r>
            <a:endParaRPr lang="nl-NL" dirty="0" smtClean="0"/>
          </a:p>
          <a:p>
            <a:r>
              <a:rPr lang="nl-NL" b="1" dirty="0" smtClean="0"/>
              <a:t>Bloemkleur en tijd:  </a:t>
            </a:r>
            <a:r>
              <a:rPr lang="nl-NL" dirty="0" smtClean="0"/>
              <a:t>bloemkleur: wit. </a:t>
            </a:r>
          </a:p>
          <a:p>
            <a:r>
              <a:rPr lang="nl-NL" b="1" dirty="0" smtClean="0"/>
              <a:t>Hoogte </a:t>
            </a:r>
            <a:r>
              <a:rPr lang="nl-NL" dirty="0" err="1" smtClean="0"/>
              <a:t>Hoogte</a:t>
            </a:r>
            <a:r>
              <a:rPr lang="nl-NL" dirty="0" smtClean="0"/>
              <a:t> volgroeide plant : 25 à 50 cm.  bloemtijd: Mei, Juni.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hoeft niet.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Mooie herfstverkleuring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Neutraal, Alkalische</a:t>
            </a:r>
          </a:p>
          <a:p>
            <a:r>
              <a:rPr lang="nl-NL" b="1" dirty="0" smtClean="0"/>
              <a:t>Bloemkleur en tijd:  </a:t>
            </a:r>
            <a:r>
              <a:rPr lang="nl-NL" dirty="0" smtClean="0"/>
              <a:t>bloeikleur wit.  bloeitijd:  Mei, Juni.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Snoeien is bijna niet nodig. Verjongingssnoei of vormsnoei</a:t>
            </a:r>
          </a:p>
          <a:p>
            <a:r>
              <a:rPr lang="nl-NL" dirty="0" smtClean="0"/>
              <a:t>kan eventueel na de bloei in juni-juli.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Opvallende bladplant.</a:t>
            </a:r>
          </a:p>
          <a:p>
            <a:r>
              <a:rPr lang="nl-NL" dirty="0" smtClean="0"/>
              <a:t>  Te gebruiken als solitair, lage haagplant of in potten. 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err="1" smtClean="0"/>
              <a:t>humeuze</a:t>
            </a:r>
            <a:r>
              <a:rPr lang="nl-NL" dirty="0" smtClean="0"/>
              <a:t> grond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bloemkleur wit. Hij bloeit april en mei.</a:t>
            </a:r>
            <a:r>
              <a:rPr lang="nl-NL" b="1" dirty="0" smtClean="0"/>
              <a:t> </a:t>
            </a:r>
            <a:endParaRPr lang="nl-NL" dirty="0" smtClean="0"/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Groeit langzaam. Na meerdere jaren moet na de bloei het oudste hout uit het hart van de struik gesnoeid worden. 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Bijzonderheden:  </a:t>
            </a:r>
            <a:r>
              <a:rPr lang="nl-NL" dirty="0" smtClean="0"/>
              <a:t>Is vatbaar voor late nachtvorst en kan daardoor bladbeschadiging oplopen. Dit is te voorkomen door plant op een beschutte plaats in de lichte schaduw te zetten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gedraineerde grond.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bloeitijd mei, augustus.</a:t>
            </a:r>
            <a:r>
              <a:rPr lang="nl-NL" b="1" dirty="0" smtClean="0"/>
              <a:t> </a:t>
            </a:r>
            <a:r>
              <a:rPr lang="nl-NL" dirty="0" smtClean="0"/>
              <a:t>De bloemkleur is wit.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50 à 75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Muntstruik </a:t>
            </a:r>
            <a:r>
              <a:rPr lang="nl-NL" dirty="0" err="1" smtClean="0"/>
              <a:t>Prostanthera</a:t>
            </a:r>
            <a:r>
              <a:rPr lang="nl-NL" dirty="0" smtClean="0"/>
              <a:t> </a:t>
            </a:r>
            <a:r>
              <a:rPr lang="nl-NL" dirty="0" err="1" smtClean="0"/>
              <a:t>cuneata</a:t>
            </a:r>
            <a:r>
              <a:rPr lang="nl-NL" dirty="0" smtClean="0"/>
              <a:t> groeit wat langzamer, en kan beter jaarlijks alleen wat getopt worden.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het is een geurplant en komt uit zuid Australië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vochtige en droge grond.</a:t>
            </a:r>
            <a:r>
              <a:rPr lang="nl-NL" b="1" dirty="0" smtClean="0"/>
              <a:t> </a:t>
            </a:r>
            <a:endParaRPr lang="nl-NL" dirty="0" smtClean="0"/>
          </a:p>
          <a:p>
            <a:r>
              <a:rPr lang="nl-NL" b="1" dirty="0" smtClean="0"/>
              <a:t>Bloemkleur en tijd:</a:t>
            </a:r>
            <a:r>
              <a:rPr lang="nl-NL" dirty="0" smtClean="0"/>
              <a:t> bloemkleur is wit. De bloeiperiode is mei.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De hoogte na 10 jaar is 50 cm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Wanneer er niet te veel gesnoeid wordt bloeien ze in het voorjaar met witte kaarsen. 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Bijzonderheden: </a:t>
            </a:r>
            <a:r>
              <a:rPr lang="nl-NL" dirty="0" smtClean="0"/>
              <a:t>het is een bodembedekker. Deze plant is zeer winterhard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</a:t>
            </a:r>
          </a:p>
          <a:p>
            <a:r>
              <a:rPr lang="nl-NL" b="1" dirty="0" smtClean="0"/>
              <a:t>Grondsoort: </a:t>
            </a:r>
            <a:r>
              <a:rPr lang="nl-NL" dirty="0" err="1" smtClean="0"/>
              <a:t>vochthoudend-vochtig</a:t>
            </a:r>
            <a:r>
              <a:rPr lang="nl-NL" dirty="0" smtClean="0"/>
              <a:t> matig voedselrijk grond nodig.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bloeit van april tot mei. Kleur bloem een roomwit +groene waas kleurige bloem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Niet echt noodzakelijk. </a:t>
            </a:r>
            <a:r>
              <a:rPr lang="nl-NL" dirty="0" err="1" smtClean="0"/>
              <a:t>Skimmia</a:t>
            </a:r>
            <a:r>
              <a:rPr lang="nl-NL" dirty="0" smtClean="0"/>
              <a:t> is een trage groeier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Geurende bloem, Opvallende vruchten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</a:t>
            </a:r>
          </a:p>
          <a:p>
            <a:r>
              <a:rPr lang="nl-NL" b="1" dirty="0" smtClean="0"/>
              <a:t>Grondsoort: </a:t>
            </a:r>
            <a:r>
              <a:rPr lang="nl-NL" dirty="0" err="1" smtClean="0"/>
              <a:t>Skimmia’s</a:t>
            </a:r>
            <a:r>
              <a:rPr lang="nl-NL" dirty="0" smtClean="0"/>
              <a:t> houden van vruchtbare, humusrijke, altijd iets vochtig blijvende grond.</a:t>
            </a:r>
          </a:p>
          <a:p>
            <a:r>
              <a:rPr lang="nl-NL" b="1" dirty="0" smtClean="0"/>
              <a:t>Bloemkleur en tijd:</a:t>
            </a:r>
            <a:r>
              <a:rPr lang="nl-NL" dirty="0" smtClean="0"/>
              <a:t> Kleur bloem</a:t>
            </a:r>
          </a:p>
          <a:p>
            <a:r>
              <a:rPr lang="nl-NL" dirty="0" smtClean="0"/>
              <a:t>roze, wit hij bloeit van april tot mei.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50 à 75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err="1" smtClean="0"/>
              <a:t>Skimmia’s</a:t>
            </a:r>
            <a:r>
              <a:rPr lang="nl-NL" dirty="0" smtClean="0"/>
              <a:t> die groeien traag  als er lange scheuten opkomen dan snoei je die weg met de snoeischaar.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Ze zijn uitstekend winterhard. geurende bloemen.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Snoei kan in het voorjaar na de bloei gebeuren, beperk het echter tot enkele wat uitstekende takken en laat de plant verder met rust. </a:t>
            </a:r>
          </a:p>
          <a:p>
            <a:r>
              <a:rPr lang="nl-NL" dirty="0" smtClean="0"/>
              <a:t>Plant</a:t>
            </a:r>
            <a:r>
              <a:rPr lang="nl-NL" baseline="0" dirty="0" smtClean="0"/>
              <a:t> houdt van ijzerhoudende grond, verroeste spijkers doen hem goed.</a:t>
            </a:r>
          </a:p>
          <a:p>
            <a:r>
              <a:rPr lang="nl-NL" b="1" dirty="0" smtClean="0"/>
              <a:t>Grondsoort:</a:t>
            </a:r>
            <a:r>
              <a:rPr lang="nl-NL" dirty="0" smtClean="0"/>
              <a:t> goede tuingrond niet te nat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roze en bloeit in maart- april </a:t>
            </a:r>
          </a:p>
          <a:p>
            <a:r>
              <a:rPr lang="nl-NL" b="1" dirty="0" smtClean="0"/>
              <a:t>Hoogte</a:t>
            </a:r>
            <a:r>
              <a:rPr lang="nl-NL" dirty="0" smtClean="0"/>
              <a:t>: 250 cm - 300 cm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Snoei kan in het voorjaar na de bloei gebeuren, snoei we wat enkele uitstekende takken en laat de plant verder met rust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  wintergroen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Voorjaarsbloeier, bellen, hebben we ook gehad</a:t>
            </a:r>
            <a:r>
              <a:rPr lang="nl-NL" baseline="0" dirty="0" smtClean="0"/>
              <a:t> in de voorjaarslijst.</a:t>
            </a:r>
          </a:p>
          <a:p>
            <a:r>
              <a:rPr lang="nl-NL" b="1" dirty="0" smtClean="0"/>
              <a:t>Grondsoort: </a:t>
            </a:r>
            <a:r>
              <a:rPr lang="nl-NL" dirty="0" smtClean="0"/>
              <a:t>lichtzure tot zure grond.</a:t>
            </a:r>
          </a:p>
          <a:p>
            <a:r>
              <a:rPr lang="nl-NL" b="1" dirty="0" smtClean="0"/>
              <a:t>Bloemkleur en tijd:</a:t>
            </a:r>
            <a:r>
              <a:rPr lang="nl-NL" dirty="0" smtClean="0"/>
              <a:t> Kleur bloem</a:t>
            </a:r>
          </a:p>
          <a:p>
            <a:r>
              <a:rPr lang="nl-NL" dirty="0" smtClean="0"/>
              <a:t>Geel. Ze bloeien van maart tot april. 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200 à 300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Enkel dode of zieke takken wegsnoeien.</a:t>
            </a:r>
          </a:p>
          <a:p>
            <a:r>
              <a:rPr lang="nl-NL" dirty="0" smtClean="0"/>
              <a:t>Een oudere plant kan je verjongen door na de bloei</a:t>
            </a:r>
          </a:p>
          <a:p>
            <a:r>
              <a:rPr lang="nl-NL" dirty="0" smtClean="0"/>
              <a:t>tot de basis terug te snoeien 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Bijzonderheden:  </a:t>
            </a:r>
            <a:r>
              <a:rPr lang="nl-NL" dirty="0" smtClean="0"/>
              <a:t>Zeer mooie solitairplant. Geschikt voor een kleine of</a:t>
            </a:r>
          </a:p>
          <a:p>
            <a:r>
              <a:rPr lang="nl-NL" dirty="0" smtClean="0"/>
              <a:t>middelgrote tuin</a:t>
            </a:r>
            <a:r>
              <a:rPr lang="nl-NL" b="1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alle goed doorlatende grondsoorten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bloeit in de zomer jullie tot september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60 tot 100 cm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 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Geeft ze een zonnige standplaats zodat de bladkleuren goed tot uiting kunnen komen. Ze verlangen een normale, lichte goed doorlatende bodem.</a:t>
            </a:r>
          </a:p>
          <a:p>
            <a:r>
              <a:rPr lang="nl-NL" dirty="0" smtClean="0"/>
              <a:t>En hij is Bijzonder tolerant tegen zilte wind en daarom zeer geschikt voor gebruik in kustgebieden waar ze aangeplant worden voor het vormen van wintergroene groepen, schermen en hagen.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drainerende grond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geen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tot 1,5 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komt oorspronkelijk uit nieuw zeeland daar kan die een paar meter hoog worden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</a:t>
            </a:r>
            <a:r>
              <a:rPr lang="nl-NL" dirty="0" smtClean="0"/>
              <a:t>:  lichte grond /zware grond humusarm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de bloemkleur is wit de bloeitijd is november/oktober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1,5 tot 3 meter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bedekt snoeien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is groenblijvend geuren en zeewindbestendig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drainerende grond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en de bloeitijd is juni tot september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1 tot 1,5 meter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</a:t>
            </a:r>
            <a:r>
              <a:rPr lang="nl-NL" dirty="0" err="1" smtClean="0"/>
              <a:t>rijkbloeiend</a:t>
            </a:r>
            <a:r>
              <a:rPr lang="nl-NL" dirty="0" smtClean="0"/>
              <a:t>/ winterhard/ groeit niet snel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</a:t>
            </a:r>
            <a:r>
              <a:rPr lang="nl-NL" dirty="0" smtClean="0"/>
              <a:t>:  Zuur tot zwak zuur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met roze  en bloeit rond mei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50 tot 75 cm </a:t>
            </a:r>
          </a:p>
          <a:p>
            <a:r>
              <a:rPr lang="nl-NL" dirty="0" smtClean="0"/>
              <a:t>S</a:t>
            </a:r>
            <a:r>
              <a:rPr lang="nl-NL" b="1" dirty="0" smtClean="0"/>
              <a:t>noeiwerkzaamheden</a:t>
            </a:r>
            <a:r>
              <a:rPr lang="nl-NL" dirty="0" smtClean="0"/>
              <a:t>:  je kan hem in model knippen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talrijke bessen en Staat mooi in de rotstuin of de heidetuin.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doorlatende grond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bloeit niet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20 tot 30 cm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niet nodig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Dit is een veel voorkomende </a:t>
            </a:r>
            <a:r>
              <a:rPr lang="nl-NL" dirty="0" err="1" smtClean="0"/>
              <a:t>Hebe</a:t>
            </a:r>
            <a:r>
              <a:rPr lang="nl-NL" dirty="0" smtClean="0"/>
              <a:t> die vanzelf in een fraaie bol groeit. Er zijn nog twee </a:t>
            </a:r>
            <a:r>
              <a:rPr lang="nl-NL" dirty="0" err="1" smtClean="0"/>
              <a:t>varieteiten</a:t>
            </a:r>
            <a:r>
              <a:rPr lang="nl-NL" dirty="0" smtClean="0"/>
              <a:t> die hier erg veel op lijken: </a:t>
            </a:r>
            <a:r>
              <a:rPr lang="nl-NL" dirty="0" err="1" smtClean="0"/>
              <a:t>Hebe</a:t>
            </a:r>
            <a:r>
              <a:rPr lang="nl-NL" dirty="0" smtClean="0"/>
              <a:t> '</a:t>
            </a:r>
            <a:r>
              <a:rPr lang="nl-NL" dirty="0" err="1" smtClean="0"/>
              <a:t>Christobal</a:t>
            </a:r>
            <a:r>
              <a:rPr lang="nl-NL" dirty="0" smtClean="0"/>
              <a:t>' en </a:t>
            </a:r>
            <a:r>
              <a:rPr lang="nl-NL" dirty="0" err="1" smtClean="0"/>
              <a:t>Hebe</a:t>
            </a:r>
            <a:r>
              <a:rPr lang="nl-NL" dirty="0" smtClean="0"/>
              <a:t> '</a:t>
            </a:r>
            <a:r>
              <a:rPr lang="nl-NL" dirty="0" err="1" smtClean="0"/>
              <a:t>McKean</a:t>
            </a:r>
            <a:r>
              <a:rPr lang="nl-NL" dirty="0" smtClean="0"/>
              <a:t>'. Deze twee vormen worden echter nauwelijks gekweekt omdat de </a:t>
            </a:r>
            <a:r>
              <a:rPr lang="nl-NL" dirty="0" err="1" smtClean="0"/>
              <a:t>Hebe</a:t>
            </a:r>
            <a:r>
              <a:rPr lang="nl-NL" dirty="0" smtClean="0"/>
              <a:t> 'Emerald </a:t>
            </a:r>
            <a:r>
              <a:rPr lang="nl-NL" dirty="0" err="1" smtClean="0"/>
              <a:t>Gem</a:t>
            </a:r>
            <a:r>
              <a:rPr lang="nl-NL" dirty="0" smtClean="0"/>
              <a:t>' veel bekender 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doorlatend grond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en bloeit in mei juni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30-40 cm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Deze compact groeiende vorm is genoemd naar het hoofd van de 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Gardens</a:t>
            </a:r>
            <a:r>
              <a:rPr lang="nl-NL" dirty="0" smtClean="0"/>
              <a:t> in Wellington, Nieuw-Zeeland.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D46A8B-7E50-43B0-8F0D-02787095ED9E}" type="datetimeFigureOut">
              <a:rPr lang="nl-NL" smtClean="0"/>
              <a:pPr/>
              <a:t>24-11-2015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nl/url?sa=i&amp;rct=j&amp;q=&amp;esrc=s&amp;source=images&amp;cd=&amp;cad=rja&amp;uact=8&amp;ved=0ahUKEwid7Nm1n6nJAhWCWw8KHRL9BH4QjRwIBw&amp;url=https%3A%2F%2Fwww.chewvalleytrees.co.uk%2Fproducts%2Fdetail%2FBuxus-microphylla-faulkner%2F4&amp;psig=AFQjCNGDqW2ivciNcQuT2k03qD3OYjdb5Q&amp;ust=144846083083714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nl/url?sa=i&amp;rct=j&amp;q=&amp;esrc=s&amp;source=images&amp;cd=&amp;cad=rja&amp;uact=8&amp;ved=0ahUKEwiWkendn6nJAhVEwA4KHb4JA20QjRwIBw&amp;url=http%3A%2F%2Fwww.tuinflora.com%2Findex.php%3F%2FCeanothussen%2FCeanothus-Lemon-Ice-1-heester&amp;bvm=bv.108194040,d.ZWU&amp;psig=AFQjCNG7YpPgmJpRC6lSAKzsCFQwv6iAwQ&amp;ust=14484609665874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google.nl/url?sa=i&amp;rct=j&amp;q=&amp;esrc=s&amp;source=images&amp;cd=&amp;cad=rja&amp;uact=8&amp;ved=0ahUKEwjY4O7qn6nJAhUGhw8KHf4OA6oQjRwIBw&amp;url=http%3A%2F%2Fwww.thepottedgarden.co.uk%2Fproduct%2Flist%2F30%2FShrubs%2F%3Fletter%3Dc%26page%3D11&amp;psig=AFQjCNG7YpPgmJpRC6lSAKzsCFQwv6iAwQ&amp;ust=144846096658746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source=images&amp;cd=&amp;cad=rja&amp;docid=u7majpI1_JxOnM&amp;tbnid=MSfjX6-IR6c7VM:&amp;ved=0CAgQjRwwAA&amp;url=http://commons.wikimedia.org/wiki/File:Camellia_japonica_Alba_plena.jpg&amp;ei=NwptUvWcO5D50gW2m4D4CQ&amp;psig=AFQjCNHbSAhG_7TIt60JEznbNg67_nWeXg&amp;ust=13829641520462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google.nl/url?sa=i&amp;rct=j&amp;q=&amp;esrc=s&amp;frm=1&amp;source=images&amp;cd=&amp;cad=rja&amp;docid=slMrkL4UOOoePM&amp;tbnid=bzwjK4ZyGA_TaM:&amp;ved=0CAUQjRw&amp;url=http://www.derkleinegarten.at/pflanzen-kuebelpflanzen/camellia/camellia-kamelie-kamelienpflege0005.html&amp;ei=bAptUtmlFqOR0AWzw4GgCQ&amp;bvm=bv.55123115,d.d2k&amp;psig=AFQjCNFrZcPw8mVQgpQ8TDy1z-l4CNo3Mw&amp;ust=1382964178913333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Groenblijvende heesters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Extra lijst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Gaultheria</a:t>
            </a:r>
            <a:r>
              <a:rPr lang="nl-NL" dirty="0" smtClean="0"/>
              <a:t> </a:t>
            </a:r>
            <a:r>
              <a:rPr lang="nl-NL" dirty="0" err="1" smtClean="0"/>
              <a:t>mucronata</a:t>
            </a:r>
            <a:endParaRPr lang="nl-NL" dirty="0"/>
          </a:p>
        </p:txBody>
      </p:sp>
      <p:pic>
        <p:nvPicPr>
          <p:cNvPr id="18434" name="Picture 2" descr="http://www.esveld.nl/plantdias/14/14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848872" cy="511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Hebe</a:t>
            </a:r>
            <a:r>
              <a:rPr lang="nl-NL" dirty="0" smtClean="0"/>
              <a:t> ‘Emerald </a:t>
            </a:r>
            <a:r>
              <a:rPr lang="nl-NL" dirty="0" err="1" smtClean="0"/>
              <a:t>Gem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7410" name="Picture 2" descr="http://oregonstate.edu/dept/ldplants/images/heegem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6264696" cy="4176464"/>
          </a:xfrm>
          <a:prstGeom prst="rect">
            <a:avLst/>
          </a:prstGeom>
          <a:noFill/>
        </p:spPr>
      </p:pic>
      <p:pic>
        <p:nvPicPr>
          <p:cNvPr id="17412" name="Picture 4" descr="http://www.gardeningsolutionz.co.nz/news-items/hebe-emerald-gem-nz-gardener-plant-of-the-month-august-2008/image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27022"/>
            <a:ext cx="3705200" cy="2556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Hebe</a:t>
            </a:r>
            <a:r>
              <a:rPr lang="nl-NL" dirty="0" smtClean="0"/>
              <a:t> </a:t>
            </a:r>
            <a:r>
              <a:rPr lang="nl-NL" dirty="0" err="1" smtClean="0"/>
              <a:t>ochracea</a:t>
            </a:r>
            <a:r>
              <a:rPr lang="nl-NL" dirty="0" smtClean="0"/>
              <a:t> ‘James </a:t>
            </a:r>
            <a:r>
              <a:rPr lang="nl-NL" dirty="0" err="1" smtClean="0"/>
              <a:t>Stirling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6386" name="Picture 2" descr="http://www.bbc.co.uk/gardening/plants/plant_finder/images/large_db_pics/large/hebe_ochracea_james_stir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248472" cy="4248474"/>
          </a:xfrm>
          <a:prstGeom prst="rect">
            <a:avLst/>
          </a:prstGeom>
          <a:noFill/>
        </p:spPr>
      </p:pic>
      <p:pic>
        <p:nvPicPr>
          <p:cNvPr id="16388" name="Picture 4" descr="http://www.hebesoc.org/hebes/hebes_o/hebe_ochracea_james_stirling/hebe_ochracea_james_stirling_155-164_20k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5" y="2924944"/>
            <a:ext cx="4548123" cy="348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Hedera helix ‘</a:t>
            </a:r>
            <a:r>
              <a:rPr lang="nl-NL" dirty="0" err="1" smtClean="0"/>
              <a:t>Erecta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5362" name="Picture 2" descr="http://www.esveld.nl/plantdias/65/65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</a:t>
            </a:r>
            <a:r>
              <a:rPr lang="nl-NL" dirty="0" err="1" smtClean="0"/>
              <a:t>Alaska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4340" name="Picture 4" descr="http://www.esveld.nl/plantdias/67/6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6096000" cy="4572000"/>
          </a:xfrm>
          <a:prstGeom prst="rect">
            <a:avLst/>
          </a:prstGeom>
          <a:noFill/>
        </p:spPr>
      </p:pic>
      <p:pic>
        <p:nvPicPr>
          <p:cNvPr id="14338" name="Picture 2" descr="http://cms10.condros.eu/Fleximages/groendekor/6737537C-0B6C-454B-973B-5AB399F58115_image.jpg"/>
          <p:cNvPicPr>
            <a:picLocks noChangeAspect="1" noChangeArrowheads="1"/>
          </p:cNvPicPr>
          <p:nvPr/>
        </p:nvPicPr>
        <p:blipFill>
          <a:blip r:embed="rId4" cstate="print"/>
          <a:srcRect l="23625" r="13770"/>
          <a:stretch>
            <a:fillRect/>
          </a:stretch>
        </p:blipFill>
        <p:spPr bwMode="auto">
          <a:xfrm>
            <a:off x="395536" y="1916832"/>
            <a:ext cx="3816424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‘Golden </a:t>
            </a:r>
            <a:r>
              <a:rPr lang="nl-NL" dirty="0" err="1" smtClean="0"/>
              <a:t>Gem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3314" name="Picture 2" descr="http://www.baumschule-martens.de/img/produkte/ilex/golden_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6096000" cy="4572000"/>
          </a:xfrm>
          <a:prstGeom prst="rect">
            <a:avLst/>
          </a:prstGeom>
          <a:noFill/>
        </p:spPr>
      </p:pic>
      <p:pic>
        <p:nvPicPr>
          <p:cNvPr id="13316" name="Picture 4" descr="http://the-plant-directory.co.uk/images/ilex-cre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268974" cy="343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axillaris</a:t>
            </a:r>
            <a:r>
              <a:rPr lang="nl-NL" dirty="0" smtClean="0"/>
              <a:t> ‘</a:t>
            </a:r>
            <a:r>
              <a:rPr lang="nl-NL" dirty="0" err="1" smtClean="0"/>
              <a:t>Curly</a:t>
            </a:r>
            <a:r>
              <a:rPr lang="nl-NL" dirty="0" smtClean="0"/>
              <a:t> Red’</a:t>
            </a:r>
            <a:endParaRPr lang="nl-NL" dirty="0"/>
          </a:p>
        </p:txBody>
      </p:sp>
      <p:pic>
        <p:nvPicPr>
          <p:cNvPr id="12290" name="Picture 2" descr="http://www.thepottedgarden.co.uk/upload/products/Shrubs/.large/Leucothoe%20Curly%20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912768" cy="517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fontanesiana</a:t>
            </a:r>
            <a:r>
              <a:rPr lang="nl-NL" dirty="0" smtClean="0"/>
              <a:t> ‘</a:t>
            </a:r>
            <a:r>
              <a:rPr lang="nl-NL" dirty="0" err="1" smtClean="0"/>
              <a:t>Rainbow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1266" name="Picture 2" descr="http://www.plantenkennis.com/plant/foto/66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39326"/>
            <a:ext cx="4392488" cy="3290789"/>
          </a:xfrm>
          <a:prstGeom prst="rect">
            <a:avLst/>
          </a:prstGeom>
          <a:noFill/>
        </p:spPr>
      </p:pic>
      <p:pic>
        <p:nvPicPr>
          <p:cNvPr id="11268" name="Picture 4" descr="http://media.growsonyou.com/photos/photo/image/80406/main/Leucothoe_fontanesiana_Rainbow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333875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Photinia</a:t>
            </a:r>
            <a:r>
              <a:rPr lang="nl-NL" dirty="0" smtClean="0"/>
              <a:t> </a:t>
            </a:r>
            <a:r>
              <a:rPr lang="nl-NL" dirty="0" err="1" smtClean="0"/>
              <a:t>fraseri</a:t>
            </a:r>
            <a:r>
              <a:rPr lang="nl-NL" dirty="0" smtClean="0"/>
              <a:t> ‘</a:t>
            </a:r>
            <a:r>
              <a:rPr lang="nl-NL" dirty="0" err="1" smtClean="0"/>
              <a:t>Little</a:t>
            </a:r>
            <a:r>
              <a:rPr lang="nl-NL" dirty="0" smtClean="0"/>
              <a:t> Red Robin’</a:t>
            </a:r>
            <a:endParaRPr lang="nl-NL" dirty="0"/>
          </a:p>
        </p:txBody>
      </p:sp>
      <p:pic>
        <p:nvPicPr>
          <p:cNvPr id="10242" name="Picture 2" descr="http://www.crocus.co.uk/images/products2/PL/20/00/01/17/PL2000011729_card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344816" cy="508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Pieris</a:t>
            </a:r>
            <a:r>
              <a:rPr lang="nl-NL" dirty="0" smtClean="0"/>
              <a:t> ‘</a:t>
            </a:r>
            <a:r>
              <a:rPr lang="nl-NL" dirty="0" err="1" smtClean="0"/>
              <a:t>Flaming</a:t>
            </a:r>
            <a:r>
              <a:rPr lang="nl-NL" dirty="0" smtClean="0"/>
              <a:t> </a:t>
            </a:r>
            <a:r>
              <a:rPr lang="nl-NL" dirty="0" err="1" smtClean="0"/>
              <a:t>Silver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9218" name="Picture 2" descr="http://www.clematisonline.nl/images/Pieris%20flaming%20sil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6864085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Groenblijvende heesters zijn de ruggengraat van de wintertuin.</a:t>
            </a:r>
          </a:p>
          <a:p>
            <a:r>
              <a:rPr lang="nl-NL" dirty="0" smtClean="0"/>
              <a:t>Ze zijn er in alle maten, met veel verschillende blad- en bloemkleuren.</a:t>
            </a:r>
          </a:p>
          <a:p>
            <a:r>
              <a:rPr lang="nl-NL" dirty="0" smtClean="0"/>
              <a:t>Veel groenblijvende soorten zijn goed winterhard, maar de meeste stellen beschutting tegen schrale oostenwind in de winter wel op prijs. </a:t>
            </a:r>
          </a:p>
          <a:p>
            <a:r>
              <a:rPr lang="nl-NL" dirty="0" smtClean="0"/>
              <a:t>Onder de groenblijvende heesters zitten veel fraaie</a:t>
            </a:r>
            <a:r>
              <a:rPr lang="nl-NL" b="1" dirty="0" smtClean="0"/>
              <a:t> </a:t>
            </a:r>
            <a:r>
              <a:rPr lang="nl-NL" b="1" dirty="0" err="1" smtClean="0"/>
              <a:t>bloeiers</a:t>
            </a:r>
            <a:r>
              <a:rPr lang="nl-NL" dirty="0" smtClean="0"/>
              <a:t>, zoals </a:t>
            </a:r>
            <a:r>
              <a:rPr lang="nl-NL" dirty="0" err="1" smtClean="0"/>
              <a:t>b.v</a:t>
            </a:r>
            <a:r>
              <a:rPr lang="nl-NL" dirty="0" smtClean="0"/>
              <a:t>. </a:t>
            </a:r>
            <a:r>
              <a:rPr lang="nl-NL" dirty="0" err="1" smtClean="0"/>
              <a:t>Rhododendron</a:t>
            </a:r>
            <a:r>
              <a:rPr lang="nl-NL" dirty="0" smtClean="0"/>
              <a:t> en </a:t>
            </a:r>
            <a:r>
              <a:rPr lang="nl-NL" dirty="0" err="1" smtClean="0"/>
              <a:t>Mahonia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Maar ook zijn er veel soorten met een mooie </a:t>
            </a:r>
            <a:r>
              <a:rPr lang="nl-NL" b="1" dirty="0" smtClean="0"/>
              <a:t>bladkleur</a:t>
            </a:r>
            <a:r>
              <a:rPr lang="nl-NL" dirty="0" smtClean="0"/>
              <a:t>, zoals de rode </a:t>
            </a:r>
            <a:r>
              <a:rPr lang="nl-NL" dirty="0" err="1" smtClean="0"/>
              <a:t>Photinia</a:t>
            </a:r>
            <a:r>
              <a:rPr lang="nl-NL" dirty="0" smtClean="0"/>
              <a:t> en de vele bontbladige variëteiten.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De bekende </a:t>
            </a:r>
            <a:r>
              <a:rPr lang="nl-NL" dirty="0" err="1" smtClean="0"/>
              <a:t>Skimmia</a:t>
            </a:r>
            <a:r>
              <a:rPr lang="nl-NL" dirty="0" smtClean="0"/>
              <a:t> ontleend zijn sierwaarde aan de </a:t>
            </a:r>
            <a:r>
              <a:rPr lang="nl-NL" b="1" dirty="0" smtClean="0"/>
              <a:t>bloemknoppen</a:t>
            </a:r>
            <a:r>
              <a:rPr lang="nl-NL" dirty="0" smtClean="0"/>
              <a:t>, die de hele winter mooi rood zitten te wachten op het voorjaar.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Dan zijn er nog diverse groenblijvers met een </a:t>
            </a:r>
            <a:r>
              <a:rPr lang="nl-NL" b="1" dirty="0" smtClean="0"/>
              <a:t>rijke besdracht</a:t>
            </a:r>
            <a:r>
              <a:rPr lang="nl-NL" dirty="0" smtClean="0"/>
              <a:t>, waarvan de Hulst misschien wel de bekendste maar zeker niet de enige is.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Prostanthera</a:t>
            </a:r>
            <a:r>
              <a:rPr lang="nl-NL" dirty="0" smtClean="0"/>
              <a:t> </a:t>
            </a:r>
            <a:r>
              <a:rPr lang="nl-NL" dirty="0" err="1" smtClean="0"/>
              <a:t>cuneata</a:t>
            </a:r>
            <a:endParaRPr lang="nl-NL" dirty="0"/>
          </a:p>
        </p:txBody>
      </p:sp>
      <p:pic>
        <p:nvPicPr>
          <p:cNvPr id="7172" name="Picture 4" descr="http://www.esveld.nl/plantdias/85/85171.jpg"/>
          <p:cNvPicPr>
            <a:picLocks noChangeAspect="1" noChangeArrowheads="1"/>
          </p:cNvPicPr>
          <p:nvPr/>
        </p:nvPicPr>
        <p:blipFill>
          <a:blip r:embed="rId3" cstate="print"/>
          <a:srcRect t="18700"/>
          <a:stretch>
            <a:fillRect/>
          </a:stretch>
        </p:blipFill>
        <p:spPr bwMode="auto">
          <a:xfrm>
            <a:off x="2699792" y="2636912"/>
            <a:ext cx="6096000" cy="3717032"/>
          </a:xfrm>
          <a:prstGeom prst="rect">
            <a:avLst/>
          </a:prstGeom>
          <a:noFill/>
        </p:spPr>
      </p:pic>
      <p:pic>
        <p:nvPicPr>
          <p:cNvPr id="7170" name="Picture 2" descr="http://farm1.static.flickr.com/28/44256399_6e683fec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5400600" cy="397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Prunus </a:t>
            </a:r>
            <a:r>
              <a:rPr lang="nl-NL" dirty="0" err="1" smtClean="0"/>
              <a:t>laurocerasus</a:t>
            </a:r>
            <a:r>
              <a:rPr lang="nl-NL" dirty="0" smtClean="0"/>
              <a:t> ‘Mount </a:t>
            </a:r>
            <a:r>
              <a:rPr lang="nl-NL" dirty="0" err="1" smtClean="0"/>
              <a:t>Vernon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6148" name="Picture 4" descr="http://www.boomkwekerijgebrbremmer.nl/assortiment/images/Prunus%20Mount%20Ver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6477000" cy="4295775"/>
          </a:xfrm>
          <a:prstGeom prst="rect">
            <a:avLst/>
          </a:prstGeom>
          <a:noFill/>
        </p:spPr>
      </p:pic>
      <p:pic>
        <p:nvPicPr>
          <p:cNvPr id="6146" name="Picture 2" descr="http://clubvinrouge.nl/images/tuin/b.jpg"/>
          <p:cNvPicPr>
            <a:picLocks noChangeAspect="1" noChangeArrowheads="1"/>
          </p:cNvPicPr>
          <p:nvPr/>
        </p:nvPicPr>
        <p:blipFill>
          <a:blip r:embed="rId4" cstate="print"/>
          <a:srcRect l="48431" t="36225" b="18101"/>
          <a:stretch>
            <a:fillRect/>
          </a:stretch>
        </p:blipFill>
        <p:spPr bwMode="auto">
          <a:xfrm>
            <a:off x="4932040" y="3702194"/>
            <a:ext cx="3816424" cy="2535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Fragrant</a:t>
            </a:r>
            <a:r>
              <a:rPr lang="nl-NL" dirty="0" smtClean="0"/>
              <a:t> </a:t>
            </a:r>
            <a:r>
              <a:rPr lang="nl-NL" dirty="0" err="1" smtClean="0"/>
              <a:t>Cloud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098" name="Picture 2" descr="http://media.growsonyou.com/photos/blog_photo/image/29911/main/Skimmia_japonica__Fragrant_Clou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Godries</a:t>
            </a:r>
            <a:r>
              <a:rPr lang="nl-NL" dirty="0" smtClean="0"/>
              <a:t> </a:t>
            </a:r>
            <a:r>
              <a:rPr lang="nl-NL" dirty="0" err="1" smtClean="0"/>
              <a:t>Dwarf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3074" name="Picture 2" descr="http://www.directplant.nl/php/display_image.php?which=2&amp;aid=34183"/>
          <p:cNvPicPr>
            <a:picLocks noChangeAspect="1" noChangeArrowheads="1"/>
          </p:cNvPicPr>
          <p:nvPr/>
        </p:nvPicPr>
        <p:blipFill>
          <a:blip r:embed="rId3" cstate="print"/>
          <a:srcRect b="14062"/>
          <a:stretch>
            <a:fillRect/>
          </a:stretch>
        </p:blipFill>
        <p:spPr bwMode="auto">
          <a:xfrm>
            <a:off x="467544" y="1772816"/>
            <a:ext cx="46085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Stachyurus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hinensis</a:t>
            </a:r>
            <a:r>
              <a:rPr lang="nl-NL" dirty="0" smtClean="0"/>
              <a:t> ‘</a:t>
            </a:r>
            <a:r>
              <a:rPr lang="nl-NL" dirty="0" err="1" smtClean="0"/>
              <a:t>Celina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050" name="Picture 2" descr="http://www.bluebellnursery.com/catalogue/images/259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143500" cy="3857625"/>
          </a:xfrm>
          <a:prstGeom prst="rect">
            <a:avLst/>
          </a:prstGeom>
          <a:noFill/>
        </p:spPr>
      </p:pic>
      <p:pic>
        <p:nvPicPr>
          <p:cNvPr id="2052" name="Picture 4" descr="http://static1.plantdatabase.info/plant_imgs/size2/stachyurus_chinensis_celina_I22484P95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53911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Euonymus</a:t>
            </a:r>
            <a:r>
              <a:rPr lang="nl-NL" dirty="0"/>
              <a:t> </a:t>
            </a:r>
            <a:r>
              <a:rPr lang="nl-NL" dirty="0" err="1"/>
              <a:t>microphyllus</a:t>
            </a:r>
            <a:r>
              <a:rPr lang="nl-NL" dirty="0"/>
              <a:t> </a:t>
            </a:r>
            <a:r>
              <a:rPr lang="nl-NL" dirty="0" smtClean="0"/>
              <a:t>‘</a:t>
            </a:r>
            <a:r>
              <a:rPr lang="nl-NL" dirty="0" err="1" smtClean="0"/>
              <a:t>Albovariegatus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0188"/>
            <a:ext cx="6028134" cy="45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Buxus </a:t>
            </a:r>
            <a:r>
              <a:rPr lang="nl-NL" dirty="0" err="1" smtClean="0"/>
              <a:t>microphylla</a:t>
            </a:r>
            <a:r>
              <a:rPr lang="nl-NL" dirty="0" smtClean="0"/>
              <a:t> ‘Faulkner’</a:t>
            </a:r>
            <a:endParaRPr lang="nl-NL" dirty="0"/>
          </a:p>
        </p:txBody>
      </p:sp>
      <p:pic>
        <p:nvPicPr>
          <p:cNvPr id="1028" name="Picture 4" descr="https://www.chewvalleytrees.co.uk/uploads/products/Buxus-Microphylla-Faulkner-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0" y="1484784"/>
            <a:ext cx="6696744" cy="44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22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Ceanothus</a:t>
            </a:r>
            <a:r>
              <a:rPr lang="nl-NL" dirty="0" smtClean="0"/>
              <a:t> ‘Lemon Ice’</a:t>
            </a:r>
            <a:endParaRPr lang="nl-NL" dirty="0"/>
          </a:p>
        </p:txBody>
      </p:sp>
      <p:pic>
        <p:nvPicPr>
          <p:cNvPr id="2050" name="Picture 2" descr="http://www.tuinflora.com/ShopImages/product/FD16370W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0569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pottedgarden.co.uk/upload/products/Shrubs/.large/Ceanothus%20Madagasca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21" y="2275951"/>
            <a:ext cx="4184716" cy="31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0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Andromeda </a:t>
            </a:r>
            <a:r>
              <a:rPr lang="nl-NL" dirty="0" err="1" smtClean="0"/>
              <a:t>polifolia</a:t>
            </a:r>
            <a:r>
              <a:rPr lang="nl-NL" dirty="0" smtClean="0"/>
              <a:t> ‘Blue </a:t>
            </a:r>
            <a:r>
              <a:rPr lang="nl-NL" dirty="0" err="1" smtClean="0"/>
              <a:t>Ice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6626" name="Picture 2" descr="http://www.about-garden.com/images_data/5012-andromeda-polifolia-blue-i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92888" cy="533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Andromeda </a:t>
            </a:r>
            <a:r>
              <a:rPr lang="nl-NL" dirty="0" err="1" smtClean="0"/>
              <a:t>polifolia</a:t>
            </a:r>
            <a:r>
              <a:rPr lang="nl-NL" dirty="0" smtClean="0"/>
              <a:t> ‘</a:t>
            </a:r>
            <a:r>
              <a:rPr lang="nl-NL" dirty="0" err="1" smtClean="0"/>
              <a:t>Nikko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4578" name="Picture 2" descr="http://www.ericspies.nl/images/shop/groot/3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56784" cy="5313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Camellia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‘Alba’</a:t>
            </a:r>
            <a:endParaRPr lang="nl-NL" dirty="0"/>
          </a:p>
        </p:txBody>
      </p:sp>
      <p:pic>
        <p:nvPicPr>
          <p:cNvPr id="3074" name="Picture 2" descr="http://upload.wikimedia.org/wikipedia/commons/6/64/Camellia_japonica_Alba_ple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3378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UExQWFhUXGBgZGBgYGBoYIBgZGRwcHRcYHBwcHCggHB8lHBwaIjEhJSkrLi4uHx8zODMsNygtLiwBCgoKDg0OGxAQGywkHyQsLCwsLCwsLCwsNCwsLCwsLCwsLCwsLCwsLCwsLCwsLCwsLCwsLCwsLCwsLCwsLCwsLP/AABEIAL0BCwMBIgACEQEDEQH/xAAcAAACAwEBAQEAAAAAAAAAAAAEBQIDBgcBAAj/xAA+EAABAwIEBAMGBQMDAwUBAAABAgMRACEEEjFBBQZRYSJxgRMykaGx8AdCwdHhFFLxI2JyM6LSFVOCkrIk/8QAGQEAAwEBAQAAAAAAAAAAAAAAAAECAwQF/8QAJREAAgIDAQEBAAEEAwAAAAAAAAECERIhMQNBUXEyQmGBBBMU/9oADAMBAAIRAxEAPwDm/EG0lQsbjaAc22tr2FF8tcsrxb7bYXlSokqKkkKCE+8QnQ/2zMSRQLiPaG5gJMkxP1rbfhYD/WnI2SkNKClC4SCQUqUdBJTEDv0JrPzVyCNVs6Vyvy+1gW/ZsyZJKlqAzruSnMQBMAwLfrWnYd60OwmrvYg1swJYzBNOpyuoS4mQcq0hQkaWNqX8V5Ywz7ZQWW02spCEpUj/AIkC3lpTFgEWOlEk0gMAfwww6fdfenqchHwCB9axXN/KzuFdSoqK27hBA0mJzd67Y9cUHh8cNDGYHX77VEoJio4S2yo9h16+XWiW20juep/b/Nab8RMElp5LiB4XAZA2UImOxn61g+J8YLabIk7fza1ZPtGVO6GzzwSJNZbE8xuodKmMoAEAlIJI1Oo0n6Uq4jxZ12xIA6D9etX8Gw7TiVpXn9pIyZSPFP5YIjXfp5VUYvpcY/pqG+PNYhpKcTlBnxJyqIsbGwOvSg1LRmARBQJywCLXtBuOlMOH8tMJQPbKWVGxyqAAPa1KeMFnDqGQmL2JkzanNSoc1rQO8tXtZ/LBB+RH0oz+oEJTqSR/JrPuY4KJUCZ/t+lE8HxSVPoSo3Jj1i3zqMH9Jo1yNPSkvEXklYXaQIntM2psVAkj0rN8ZeIdFgcuxE36H5VmlboSHPAOJh1xaAIyozefiSD8Jp4h6CD961LlriTGJbMMtoebT4glIEpNsyTExsRtbWknFcQci8kki0jofzfCo9fKpJopo7dy/iEuNIJVPhEnqacOI3Fcr/DXmeEBpaZKQRFvv7NdHZxwWkEkjonr6iu7paYaHjGlZ/jXEgAqfTt+1NHVQJBiudc/cyhhspjMVykecb0+AZNL7mGxK8W2sZ3VGEagpUZKVD82g3EbGtU9z4w7hnGH23W1uNlJI8aUqIgKF5ABgxHxrAl0lKVLMqAH7/vVpeTGYkRrPQa1llRDkBhQ3Hw+/Op8P4l/TPJcHiyzacuYEERMGBBoXBh3ELV7NBy6SfCB5nr2vTHF8AOUf6gzae6b9Lz+lZXTFw94tzQ/iJTZts/kSTf/AJHU+kDtQLTxWpS8oClGVQI1JP6mvGeFOgypByi8i4PS+sGisPg1kG0XsD0+vxobvQ3Z57GTcz0/aaHdUAfCPhWl5f4owxnbdaStatCQFR/tgj6UlTiEKcXkQAMyiBBBCZtfWKzi25NUDjUbsHILgGYxGw/xVJ4SdlfT96a+yHl51MI7VsiLB+T+BnG4lDIJSgmVqGoQm5jvECdiR5V+iuGcOZwzQbYbShA0AGp3JOqj1Jua5F+DmJCXVpgRlTffeR5HX0Gu3Z1KBFbw/pNlw+baqwJq1oAiq3yU3t6mKGBWTeK+TJtQqMUSZtPaYHxAn4UQ1OtERtEcQIEDX7vWTxHLavaLdbdKSqLGdgBe/bSK1L2NSDqKU4nGSSdLUOKktiOO85Kf/qloecWMlkZTAKDcHS5O56iNqU+yzCFEnuY/apcY5idONdcaWQMykayFJk69j8hpQeI4iEKGZJCVCUqBnzB6R+1c7/gzf+CnGcHbKgQopG4ifhe1Kca6G1w0ogjcWi20Ue4444oZEqUge9lBvvrHpQKMJf8A1Eqzb5gQaqN1bKV/SLfGngkJzEwbTJqteHdcJKrknVVXjDBshUSPmO4pthkSJEEVpYNilnBEagVNvCZDmSYPe804dQAL0Mzhy4YBt16UmxWef+oOR4RKz63/AFoviGFSVAqlJsFkAKMgQqRIk26inPBMOlhaXEpClAR4id9+xr7jyErc9okQHPeHRY974iD8axdLaFr4XcuMpawrmVwLW4qIiCgERuJuBqLA/E+YfChJ7GR+80NgGgm4Pn+1RXjFpVEyNQD++tJtyWxOQoxjq8JiJRqPEk/7VDT6itXwX8RQBlezpHUDNb0v8BWd4yyXihSReMsC5kmwFpMzpTHD/hhxJxBUGUojQOLCVK8hf/uitoO0Wtmjf/E9jKE/6ix2TB7G8fWue8wcWOKczkkJBOVJjwg6z101rS4n8IeIBKVJLZV+ZGYjL5KIg/KnHBfw5awLZxfEnEOJbEpZTdJX+UFRjOSfyxE6yBVNP6VRkuF8PcdQFKSpIKfCSCM40Ck9U2N6sxHB1JBzmEASSdqP45zSX3CuySQEgJ2SJIHzPxpMVlwwtRgkWnUzb51zyVvRnY2w+LDbYQkWHTrv6zVRfWrSB31jvVqWqi6q0aD61ahSJKE4eXCsrMRp13kxvRD7gSO/0obC6ztNeYthSzA90G5n4gUkg6AOSpSsu3h8/wC7528hQucpPRSfdOnmDTlGEyiBSvi6Y85+/pVNaKRd/wCoEgKi1+xtqYmrRjkm8ikhUYAoaKmwxOlch4hvDqCl2zKAOvhEECfU12jAhKkA1wwIHU/D+ae8ucfxeHWENlT6CR/pKuRYCEqJ8Agae6O16rzmo3ZUZXo6/wD0w2rw4Ss9w3nJDiihxCmFjUOwkW18QJHxinDXGWJH+u0So5QAtNzcwL3MA2HQ1smpcKLVDLqKqXi50q93ibIBlxFtfELVk+I83MwsNeJSfQHvPTv2p2FjRxSBJP1rl/M3PuYPIYSq5KUulX5YjPlIkHoD2PalHGOacW+VpTlDZkeEwVDzI0PQRSAIVlzOJKE5gkzc+IgWA11rGfr+EtgOFRJrQOhCUJSoJUTMJUJifzDoR1qB5bW2U5l5SoZkymJTMXE+G/UVcOEpSSVFRVqTMmss1LjIfQ7h2IKUBISCAIG1u/U97Ut460pxSYBBv/ij2kW8JPrVT2Pye8k/pWmXweQpwuAP5p9dKvbwCEqlMjtO9afAcGexTaXWgjKc2qjJIOWIywNDvSTHsrbUUrSUrHvJP1HbuKJtrnBsFXhgTqb7Ubg8AhIkTO819whh15zwIlIErV7qUjUlStO/WjC6DpA7z+9JtkM8J7T+lO+DNYUYV9zElYIIhKSmTlAylIInVShJtE0oynaD6j96odzjQH0v9KXNgmL/AGt5GilLMdL+XerMUmQCNR9N/wB6i6rqMpmdIk71IrI9KV2IhhHylQUkwpJBBGyhcG/Qiut4j8Q0+xQWm5cUkFWaQlKo8QEXVe21cadOU9tR5fYrUct4Rx9IDbZWRrG17SdB6mhSl/aNNrh0flnnJOKWWnQG3YlMHwrjUCdCNY6T0rnv4tt4w4hJdg4cT7EtghN9cwKjDkWk2IFo8VGcZ4S80ErU2pBTEKBBjp4kmxnS9Gc9YJLmHRiFuwUNJChmzJUCJUpMgSTrMXG1aRbaafTRb0zk5VFQTjcqkHooH4VJGEKzn9xJuJ6UW5gWyggAz1m/7UUhOhiriKR7ytdd/pSviPGgrwpBCbyTqfIClT6iFRJPWe9UPixooFEMPFllMJOUdd/4pry/jYSUK2JAncHSso0gkwKPXitYHxoargOJs2lC4NJuMHxiguGcWUFBKr9D07eUV7xLEhSydhSf4yaog63cVSpJqLeJIN7jpRH9a3vmnyrN5L4WjvfD+SGbe1cva0FIP/y/mruP8FawOHUcOMvtFAWJtMknXoDTdkeAKbVmSQCDqCDpSTmTEKUyUKAgEKHSRI+hNX7eMcG6KtxTxMGXIUfI387UHi20KEqAkH5HUfSi1mCfvcUt43iQy2FqmCQAANTr6Dv3FYx1RgghnDIAkAA+Qv3qniTAU2R0II9DQGH480fzQe9qX8wcRJRkSbKIMjoDIg+YFbP8HWxrhU2q154pGaPdIUB1ymf0is1geYFpgOJz9xY+uxovF8cQtJAQoT1I/muecJXwqmmbPiWNRiEtuhSTCQLbDWs9ieKy8loaJF+8xHoP1rFqxSkyEKUlPQGOnTvRLHEFe0DioKrCeoFaw8cVRUlbs3B6ix+tee3SqyhfvS9riaVXFfPOhW9+v70zM13KmLW0pLTIzJUsmCYy28XpAJ8/OtnxXlJGNU2pWZsoIKiNSgz4QdJkel+tcZwXEFoXKVFKhJEayL+Vdb/DXm44hJZeI9qkSFWGdM9BAzC2msjvV+f1M0i/jNUzwVlptLbaEhtN8sSDHXqZgz1FZjm/hyFpUQ2kLAsvTTQHqK1HFuKNsoUtxQQhOqjoK5nzZzolwhthaVpIOZSdDOiQfr6VtJpLY2ZV19wpzoAjYGZPUi0fOhDxFQMLHc7x5xYetFOPE79hSbGoUpwNpMC6lKm6iTf02ArnozSRveBcvOvNB8uNoaKQsBRBKwRYlINhpY0j49gwgkt5CnMEkJWF5VXuIJ8Bixm2nl7h2koQAkAWjuepJ3JN6FDaVEqWAUg6ECFE6C9o69vSsXGpZ2X/ANkaxoWhBV4CIIJPl/cPgK77ylgW28KyGgMpQlU/3EpBKj1muGhDmZawQsk5kwUGLWSE9tLdq2XIH4iIaP8AS4lKkwYQqCcs/lUPejpEkTGmm3lJRZUYfUdUxOHCkkKEggj41z5HKmHRiXG1JCkPALyquCU9QbTby0re4biTTyQptxKgZiD0sba2Irn/ADnxZIxSPZrByJElJ0KiZFt4j41r6tY2gbxM5+IqWW3G2WQEoQkqKUn86zcegH/dArH/ANQkaqHkLmnvFmPbKSSlKioQpR1JBPiJ/wCJA9BXjHAmk3ygn1+hn41ll9M20YzGp8RJETf0oTEK8MeVdAxnCkOJykeRESPKszxXlZbTZdCs6U+8mIPnEmR16VUZpjTTE2EISQT9/d6YYrBIKcza5PQn5UBlypk+8aqQoirLIgFJ79a9UsnWvs/qPu4r4jpQI+D0T8qgCakGgdbV7/Tdx8aLQJm75O50ODSGHVFSZ8J/9sGPCDqkTJ3HYVtX+YvatghyyhukKkHuBeuN8UuMxuonXrXnC+NOsSEGUn8qrgHqL2NUnaBOzeNcRS4FZDICiiNDINH8RbQmA8MgFs50v17T1rmvCuJFt3MdFGVD1mY7GfnRvFeZ1vIKMiWwdchVCv7pBt0I3EamsoeeMmJKgrnDhaWlJUhSCFDRNiAN43F4ntSILOWJt+u9UtuAbV845PYVdDLmhmMD41LFkx8quP8ApoGWDnEg+WtBPOTb7mpW2KitVSbNx0r5AmrvZJibzV2MNZUBrPpVzeJPwpQXCDai2MSCL+tS4piobtozeLSPsim3LxP9SyAJzLSkiSmUmyri+k0tzACBoarVxIsLbcGqFJUI7EGPhNCSQkdzx/LWEcbSl1tToTdIW44rKe0qtXJeOYdtvEupZACAqANgQBmA7ZprqvDeMNutpWlQIUAbd65E48FuK/5E+ZmrmORa0s7+lTweBJWVn3bAekyfn9aHfzk5W0KcWdEpSVE+gE1oeEcr8TShKXcK6CVH+06m0kKIT0kxWbutE06B3RPkPu1K+JjMAkaDQC/+TWtxPLOLSFZsO5IGwCvhlJzek1TyfyuX3PbO50JbcASkDKVKTBMyPd0FrzIkRUYNsSTLOVvw+eKgcUMrZBOVKhmCrQFWIFpNp0vFbzhvJeGZUVpz+0ylKVqyqKQdh4bidjTvDoCaKbUN63UIrholRj0chJKIdeWpcqIUkAC/YyToDqKzfGeR8ShtSkhLhQrwpRYqTaTBt1tr0nfreUVUpIO4qX5xqqCkcVcwgZQM2Wf+WYkn5ChUcRbmMh85A+g/Wt1zhyat532mHyjMPGnqr+4bX3733Nc6U3kWUqSoKSSlQJFlAwRp1rh9PKafSHoamIkffaP80NiiMis10lKgRqIIg/KiW8U0ltSyYSmM3WToI6nt3pNjOMpUCQFKtvYR6/tRFt6ZKX4Yfi7WVYAIIi3xPwoE6RP30ppxeCcwHW36UqCCQO5J+/nXbDhtZLCs5jfQVa8mDPeKlh1a/M9e9FEC06yLdP5pSlsVgifI177U9vh/Ne4kmEqG8gjuk/sRVJWf7fnToKKVuE6ma8FRFSqxnteio1IGgRJVRivq+NICYWQIkxM+p3qMzc18aIwmAdd/6aCoDe3wk0AQZdi21FiOlVusLQSlaSkiJkddL6VFTZHafSkIsUyjy9ardw5Sbgp89x2rxrMhSVg6EQTOvwqzFvKcWVqJJP3AoGTZxR32ofFYjOq+g0/eoZaitG9CQDLhvFC0IlUbZTp861HIHLq+IvqbS4UNtgFxQEq8RMBM2BMG50jfSsjw/BKdcbaTGZxaEJJ2K1BIntJr9V8qcDRg8O0yiISkAkADMoaqPcmTVJJ7Cg/hHB2sO2ltpASkCAP1JNye5vTKK8Bqv219LUxk1tg0Krh6JkJgzM96NmvCKAFLxi1C+1iiuJNnMMu9DnC6JVdR26DcnvFA0STiCe9SI3obiDQw6c6BvcD80/r3q1jFZtLg0kwaJgjU61z3njgaQsvoV76hmSdiRqDsLaH41vXnxWe5mxaEsO5iYymbTfb5xRNWiWrRzJ/CzsD8D9KScQYCEEJk5lAX21PwtTwOoUPeA87V6jg/9RLZUCFiJnTeb6xE1xfaMoNpmLew2aDrE2qDjQKbCDtpTHinD1YRz2C1BRAzBQBgpVPXcGRS51Yraq0aC8EhVXKXUw0VLFtjJ7bGjW8AjQye+lU2gYFhAkoUFCYWOv5gf/GiQyNrdrUV/TJSUtpFlHxmdDIj4Cfn1ob2yhZTapGuWCD3F6V2wM+K+qbbZMxtepezrayisVJIqwN7TV7GEJKZByneCB8dKViBt7aXivIpng+Fl1ZDaha5J8PwohXCkttrKlBS7BAQd5vYj6UAK0MWvFbP8PyMrrZ0SQuT0VY//n50Rw7khBQn2i1ZyJOWI8rj50q5h5aVhwVJVnTp36+RpZY9HTNNiOIYeSn2jc9Mw/espzFxBLyhlEpR4QdiTr56UjdPhkEkTEzteR/O9XMiBH3NDdieip4SZrwmrssig8TGm9FCL1otVjTMwTQvtyR3ozh2OCbLnz1oYOx9yrw3NjMMQrwh1Cj1BQcw+KgB61+m8K8oABQjyvXA+SuK4dtLhKgFEiCATPQGB4b9Y1rsOA4iogDe1XHg0aQXr0Hahm35iRFEqPX5UDJJVU6pzRFe5hQANxF8NpzGwkAq6SYk9pt2npNArxKUKCieu+tecy4lKWHQ4RlKFDzkER66VheD8fQpAS9KVpgBREJWmJC50FtRsZ2IqXNJ0wNhxPHJcvPgTBJ7mwSO/wCtZrFcRWi40J06eVJfxAxK0oaCVQ3JJA3XsSewmB5+md4nzIpbCUj/AKkmT0yix7kz9ah+iUqDL4dBw/GQdYrKfiFxkrLbbcZiDmIWBCDPhIi8nvsetZFHGXMhOYkjp/Fe4rHOOoRNyR7yiJ8hOn+Kifrqg6mDHh9/+pB6U2wTSm4VmMpMi9h8KBwuHM7fEfvTttHhuI86wbMhTx7FLdcBS3mJSARlm+8bjWm7vJGJZaDiQDaVJSdPI6Kt6+dM+VoGIShZ8Cj/AN237V1d3CpKMo3FbwhGcbfTROzjznJj/s84KVoKELSDIUoqSFEAXAIuNb2rFY2EExpqK/Ry2AlGU7CAekaVxr8TOCBt4LbT4HQTA0Cx7w9Rf4035RjtA0ZZohI/3ak0O6fEfM1Nx6STrvVDqr1ntkCPDRPiJiJte/eicDhvaKhGuok9Kjw9jOqEWV3MCKPwyIdJcGZSTqDYm3TttXQ/1mtEmcGUqlQyzIHhkTvfQVUp5StfdRA6gxYH4VoeGsrdQXB4UqVCQVE5QDBVERtNV4Thzrb2VuXG7xNgk6kk7+nWholitnHNpVHi9nlPueAyfPyqrDvZgSULLSJIyhMpO0kAbTVPMLLjbxS4Eg+9CdINv0NW8Lw+LyKLaVezWL+7cRtN9KaX6M3OG5zYOHQpaglwCFJgyTvl6zWdxnMoxLoRlKUE6nU9o2mkWKwhRZQI7ERX2B4Yp5eRMC036D+aiSy0x5E8e2lKlpT7oOm1xcfGh8168bNqiaEqIPHKpjxQkT2q1VE8EADpzf2mPiP0mndKwCcLwkFPiXB6AT6TUk8GQVJHtITmGa0HLN4OkxpIij3Mu1vnVDqFHSD5H96yzdkZM0/FTgmmmhgvySHcw8ZzRlUsKg7EaRcRatpy7zW04kqUIXort3HnXHFLUD4gelxeOl9R2ohnHFPu5knqL/fzq4Ta6Xf0/RWG4okZfFmkTtpTVPEG7XudjXE+DczNhCSVBChYg/OOx8rVruE8cDqoRCrf3JPrY962TT4WdCL4EToaml0KFv8AFZrDcSKJLhSEDUzAHa9Ace5zQpAThTKVaug7b5P/AC+HWlOSirYrBvxB4uCf6ZMk2znpooJ7nQ/dud8Vxim3C2YIyoJRJGsx9+VHPYgFSjf3pB1Ov1NWIwntg6HYzKBUmwQpOycq1gSYEREWvavN9fXOYoN5aM1icataEoK1FKdATIH7Dp0oMJsZMRtufKrUoSFlPtU9PGIg7glsKSY6immFwgSwtctYiCEo8MJbJN1EqAUpIsIiJrRWtsag/oNhuHISWyFqUJBJgAC17eIkjzGswaG4a00XXGyHm1CCkLUFAibE2kbaEinmHbAsPdIEfp8P3qTjabKI036A2P7+lJTbWzNz1VFScHk1Tf1uPjRjS0jYp9SR8LH5miGkyIP1iJ3BOml5tVbjFS7JBsXiQ0MylDqI17EDXXciuocp49TzSHEOBaCLmxvuJGtca5pwhLVj7pn00I+h9Kc8i8yLwbaQPE2UiU9FWkjzv6xXR/x3S2WqR1/mTGlphbiUFWRJUUjUgAm02nauF8584IxbISkuN5ST7NQTlXmsTmSZBF9bXNdE5154aGBUWiFrchESPBNyVJkKAgKE9YrgeKdB8q6Jfhdl7LpSQD7pFrz6TRajS5kSgCqHVKBgKIHSazq2SfYrEKcUVK1PQRpXjThmBN9hvTHhzzTj5ViICTJ/tFuwF/KnXE8bhWfFhsqlqEeGMoAm/UEzFbVoohhuNvBlSQxmSgAKUSSBHURXnCOYQ2klxBJj3kmVfAmw00NAYbjSgwplICQo6jofeEb23q5vhrJwodLoSuVDKSNjYddI60rYAf8AUpcfK3kuLCiYSFGbnwJknS+1M+L4V7DmBKG1mISokC3u37biL0naUGnkk+IJIUQCRpcCZ6waY8Y4srFLSqClIGkzJnXzotNA1QGp83AudzQ5xSknwkpPUGD8RTFDGdSEpIEzcmB3Jpdi8MpKylQhSSQRrp0O4qSUeNrm511qxplS1ZUglR0A3PSqUNk6VdhMZ7NYV70dDHpMGigPXcC4hAWtBSD1/Uaj1oNSoIMxF602L5uzsra9ilOZJTIOkiJmKV4bhQKQVGZvbanQ6I4fGzrr8v4pg2SoSLjtSjFNJSSE6D6719w5LijkQopBuq5iOpFZuCJcUaPBcGcebU6lSUtpkZiTcjWAOnU0BiSQciSYtqT9idet6fYR5SUJaSohtIAIFswF7+ZNJuLmHM5Pva+Y/iKxSeX+B2uIGdQAADJO5JJt0Ar1WHFimR1ixj0qaFAmrjarbolyZJ511xIStx1aRoHFqUB5BR1v50ZwnEuJSWkeIE5k9Ek6+h19D1pYp+K0XCVJS0ki5UJPr/FJrLomxxh8SW2wlISDHiVElR3udB0A0761DCYtwKltSkGLlJy27kQInr1oUIzXJgfM+VSWqBG3QfXv50sUuIm2XscKwy3Q37NK3HJUVkqABmTABgzJJ0r3jfAk4chsn3pU2bWiJQe0mQT19aSY7jRwzza03UJMSBbefO+1W8a5iVjHg7lyICQEJmYnUk9SfoKxfnPJO9Gn9hbh15TGhGoNFOEFJ8r+tAJdCgJ12P3tXxfKZB3BHx3rR7Rki/h3E0xlUrxJJSSdwDY/e9NUGRIN/rXPAoiOtOuFcXUkgQD0BMZoGgqXGjShxj0haSDaQRWe4MVZlN7gkR3FGO8fzAn2QSYmCom8i2gvr8K9GPUoAKiI90b33pxTj0P5G/B+DIxKnkO2QlokkmMqj7pvYQQo36VzPG4RaMpWkpzCR3++ldDax4TlRAAIIgAAR5DaaLUyhQ8SUqEzCgCPmKte2LqhppI5ah8hMAnaO3WqiafczcLbbXma8KSYKSdFdj0PekFdMWmrRY0wjDMQ5nzkeEJsCSYGxmjOJcuusJQpxSDmMBIN9J/zTbiPK4SsJadUp4eIhRCQgDSTsel6C4iWgpvKouO+L2q3DnSIEhIvYTRyyui7DYJbhUEpBgXJISB0kmBfprrRXCwltam3m82ZPhCMjhSRN4uJAJPpVvEMYwhA9gpZdV78+6D2SRrsI+Nq0LuBw+ESh910pdy5gkABS5GmUjvEwIvRG2DSQhYGDCnMra1KCAUJX4gTPiJAskARc9dqBXlUSQgJE+6Lx603c5hbyktjI4sZXJQnQzvEdfjSJDgEwfjNDIkeOwZTJnb9KipxaiVOanew+QqaWbg9rkaDzmvUI9ooIQMylGEgCJOm8UhEAsBJPwFCIsIAEnU0YvCEEJ95RJsmTERYRrr8qkpu5EX3kXHagARCDNxbrV7eOWlOQG3Xevi3HX1ozgmADrxSoDLlM627gjQ+fegaFaD161oOCYPKjMR71/QaVRx3CttOIbAyxZetwdCb9Ka43Fp91AgDSs/R/CZnq3oB8/kPv5UO3hg+sJOgOY+UaDzJFDuqJt99Safck4cOFyLxAntE27ftS802xRQC/wABXn8EZfW3ah8fw1xsFQJUncWkR0tcVrOJ8cDDqmSyFZY8WaJlIVpl7xrQ6+KJWJ9nHkZ/zVNwuitGEbTnNjNprS8JbEAEyAIA8utJClKcQ4lJ8MyPIwY9Jj0q57C3kdKhrZLNHi8WEAkmB3++1Z7F8zge54j8qUY5gnUknvep4fAJHv3PTp596dJdBJAz+JU4oqUZJ+48qY4bGJkRINhEb6Wiq3Gkf2D4q/eo4ZpJUlMG5G+2/wAqG0x6ZocO6OtfYnFhXhSkqPUaD1qoJkz6/OowCg5RlNgqBE/xpWClYoxXRVGa82BiYjxbgT9avxOVLZyJ/wBSxKjciDonp1qvHKCMjYM5BJ/5HUfT50bwzAFaPaLsDp3HXymtfllPTC0cNLjSXylOY+8grCSQRZYG4O9+9Taw5Aktx6z9Camy2BoKPSoJFzfess96E3Ypw7oWorHujwj0Amm2FxYjX7tWUQ+EFQT7pUr62+VF4XFwtM9DPrNVJbJaGHHWW1gBQmDmiYmxsd4vtFIhgGf/AGx/9l/vTh5QUKEUwr+0nyBNVlWkK2anm3ijKA0HWlv5SQT7oUdSkwQDfsdO1JOHNDHOqUjDttNJCUhIAOUgkmwASSqb9LV7jOOe1AS62FICgSmcuYi4vtf9aZ8I4wFrQhCAylIMJBkEdDYefWuxU+m/GFcWwb6QGsNh0iwhYypA8kn81t7UNw3l1xxWfFoUpxIspak5YGiQkG0XNxrFaXiHGENJBccTOyQPEe9jPy9ayK+acSpQJISmT4QNUk2BJm4FpFVKhIP4xwVOISYAbLWZRASFFWUGBtIM2HXyrE4nhDqG0uqTCVXFtjoojYHb061qMdzLKYbK0LOpzAR2EXO/SkL2McchBcUoGBBJIja2lQ6BoBwWFU4pLaIlRi5j1P1rZcwBloMgFIcYQooEXkJypN9pg9ZCdb1j+I4dTBsQTE6RFCNCUgm6gbE/IVIuBWCxpbWlQBsb+VF4xhb74LSVZlCFBUCINjbY/pSo4gTBkGabo4+kJyJCgr+5MAdyN/pQCqhetIGYKnMDCYEDW4N/OmvKrgDy0EHxp6/2nQ26HXsetJVKMTtFVNYhSDmSSk9R31pAmPudEJKkqPvkEEbZRofOaV4HGAjKogKGh2P81fh8Y5isrRRn8QSFAHNNtANYAUT28r9u5Z5EwzUKQ0mdlHxK88xv8KeNg0cw4Xyo9ivDBQjUrIN+gAsVfTv16JyvyqnDIUlMnMZKlfCw6Vu2eGIRoKi6yB2pxjQJHFObGf8A+19JjVMz/wAEkfKDS9pso10O/wClbP8AEThB9onFJFjlQvzvkX1/2/8A1rMuqSE+IATXLOLTZlLoC/gEKvodjQWWDB8qPS+JgGen7UFxB4Z4mCUg/UfpUpggDE9aoATvNX4pVzG9x60ClBG/xq7vZQUsI2E+Z/Y19gUguiwGv0NCKzAEx+tFcu4BzEYphsbuJPklJlSvQCirQ1E1vCuBuvLTlbWpPUCNBPvGwp5zLy37DC+3yFEQFiZgEgSReL966vwLhrbaE5dhFV82cIQ9hX0WBW2tObvlME+tZ/8AmknlZtHHHGv9n5n4nhkrWk7GxI0VGl+oHrpTcYjNYdoA2A09KUMqUkn5jUH+KvU8ExoAe/TUSTRO3RzjdBjSPvpS/iLx00nfoNzXzONRpOY7BNyavwnCvbqPtHCzpAy5p6icwj1G9EUk9jQiwuHVmCCJMxGulEYpsN3vO41+dN+JMewUA2FK8ASXSBcbC2kCBJiY9Su9lm1NU3bHJnjTk16p7vU/6SAYsBQBLZvmI9B+9CSZMY2WEd6kETrXwNeTXWbHyWwKlAqNe7UARVUDUjVK1UgIu38+9UJVEiLVc5VR1oFRTlsqd6iq0QKJUmDVOtFCZBLpP61F1BJtV7Y8UU+wfBErbCioyekRQkIa/hViGvbFp5KCopCmSQJSUznjoSDMi5ymuzodU2RkMA7G4rMcs8qMtAoEqgpclUGFEC6d02AFjEba1pEqiUG8aGtEqRQyax6zZUDuBPyr192BMzF9J+AH6VneJ8f9hPgzR/uj9Kz3GOb1LaJCCg9ln9AKT0Oirm7nHMlTTDajNlKcTAHUBCrz5gVgFNOKMqknvTJeNLipVcnckk/OvXk6VyytuzGT2LDh1bD50t4kyorAUDMAC2tzTrEiL15icOkYfOvMrNoAcsX3sZqFpj8o5MCYwqF5UBwKdywRCoOpgGNQNzaoucMdRH+mVA6FMEH5044dhEojL0P0NQxbQDbxTKVFpZzAm2VOgExfSYmpUtlKUZOjO45ooAJHiOgFwPMixPYU05YeSzim3ySmJuZMEggf/G9AcuqP+omSU+EEG4Ot+1NXWYMCtLqVA3+HWcHzG9lCm1NrBANjOvW9Q5p5xWME7AShwpKbnQnWOpiYHWK4vxJaktkoUpBBB8JKdbbUpTinFiFOLUNQFKJv1ua2U7Vl5DMuAp7j6ff3aof0ZdQL+6TaJkHp6iiOFYLOkKJ/MREdI3q/DqyhwAA5ClSZ2zGFD9aw38MkrZZw1IbTA1Opi5/immHVN4NLcG8okCYk7CN60PEWA2EZZ1UDJ1iL9t6ybqST6yGeoXIuKUcTwqQC4gpEXKSYB8uh7USlf350p5ofKW0pH5yZ8kxb1J+VaY2CVsBYxSsQsNjwpMlUbgX1pqMKBYAAeQpJyt/1j/wV9U1pSKqUa4Nn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919288"/>
            <a:ext cx="56578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CEAAkGBxMTEhUUExQWFhUXGBgZGBgYGBoYIBgZGRwcHRcYHBwcHCggHB8lHBwaIjEhJSkrLi4uHx8zODMsNygtLiwBCgoKDg0OGxAQGywkHyQsLCwsLCwsLCwsNCwsLCwsLCwsLCwsLCwsLCwsLCwsLCwsLCwsLCwsLCwsLCwsLCwsLP/AABEIAL0BCwMBIgACEQEDEQH/xAAcAAACAwEBAQEAAAAAAAAAAAAEBQIDBgcBAAj/xAA+EAABAwIEBAMGBQMDAwUBAAABAgMRACEEEjFBBQZRYSJxgRMykaGx8AdCwdHhFFLxI2JyM6LSFVOCkrIk/8QAGQEAAwEBAQAAAAAAAAAAAAAAAAECAwQF/8QAJREAAgIDAQEBAAEEAwAAAAAAAAECERIhMQNBUXEyQmGBBBMU/9oADAMBAAIRAxEAPwDm/EG0lQsbjaAc22tr2FF8tcsrxb7bYXlSokqKkkKCE+8QnQ/2zMSRQLiPaG5gJMkxP1rbfhYD/WnI2SkNKClC4SCQUqUdBJTEDv0JrPzVyCNVs6Vyvy+1gW/ZsyZJKlqAzruSnMQBMAwLfrWnYd60OwmrvYg1swJYzBNOpyuoS4mQcq0hQkaWNqX8V5Ywz7ZQWW02spCEpUj/AIkC3lpTFgEWOlEk0gMAfwww6fdfenqchHwCB9axXN/KzuFdSoqK27hBA0mJzd67Y9cUHh8cNDGYHX77VEoJio4S2yo9h16+XWiW20juep/b/Nab8RMElp5LiB4XAZA2UImOxn61g+J8YLabIk7fza1ZPtGVO6GzzwSJNZbE8xuodKmMoAEAlIJI1Oo0n6Uq4jxZ12xIA6D9etX8Gw7TiVpXn9pIyZSPFP5YIjXfp5VUYvpcY/pqG+PNYhpKcTlBnxJyqIsbGwOvSg1LRmARBQJywCLXtBuOlMOH8tMJQPbKWVGxyqAAPa1KeMFnDqGQmL2JkzanNSoc1rQO8tXtZ/LBB+RH0oz+oEJTqSR/JrPuY4KJUCZ/t+lE8HxSVPoSo3Jj1i3zqMH9Jo1yNPSkvEXklYXaQIntM2psVAkj0rN8ZeIdFgcuxE36H5VmlboSHPAOJh1xaAIyozefiSD8Jp4h6CD961LlriTGJbMMtoebT4glIEpNsyTExsRtbWknFcQci8kki0jofzfCo9fKpJopo7dy/iEuNIJVPhEnqacOI3Fcr/DXmeEBpaZKQRFvv7NdHZxwWkEkjonr6iu7paYaHjGlZ/jXEgAqfTt+1NHVQJBiudc/cyhhspjMVykecb0+AZNL7mGxK8W2sZ3VGEagpUZKVD82g3EbGtU9z4w7hnGH23W1uNlJI8aUqIgKF5ABgxHxrAl0lKVLMqAH7/vVpeTGYkRrPQa1llRDkBhQ3Hw+/Op8P4l/TPJcHiyzacuYEERMGBBoXBh3ELV7NBy6SfCB5nr2vTHF8AOUf6gzae6b9Lz+lZXTFw94tzQ/iJTZts/kSTf/AJHU+kDtQLTxWpS8oClGVQI1JP6mvGeFOgypByi8i4PS+sGisPg1kG0XsD0+vxobvQ3Z57GTcz0/aaHdUAfCPhWl5f4owxnbdaStatCQFR/tgj6UlTiEKcXkQAMyiBBBCZtfWKzi25NUDjUbsHILgGYxGw/xVJ4SdlfT96a+yHl51MI7VsiLB+T+BnG4lDIJSgmVqGoQm5jvECdiR5V+iuGcOZwzQbYbShA0AGp3JOqj1Jua5F+DmJCXVpgRlTffeR5HX0Gu3Z1KBFbw/pNlw+baqwJq1oAiq3yU3t6mKGBWTeK+TJtQqMUSZtPaYHxAn4UQ1OtERtEcQIEDX7vWTxHLavaLdbdKSqLGdgBe/bSK1L2NSDqKU4nGSSdLUOKktiOO85Kf/qloecWMlkZTAKDcHS5O56iNqU+yzCFEnuY/apcY5idONdcaWQMykayFJk69j8hpQeI4iEKGZJCVCUqBnzB6R+1c7/gzf+CnGcHbKgQopG4ifhe1Kca6G1w0ogjcWi20Ue4444oZEqUge9lBvvrHpQKMJf8A1Eqzb5gQaqN1bKV/SLfGngkJzEwbTJqteHdcJKrknVVXjDBshUSPmO4pthkSJEEVpYNilnBEagVNvCZDmSYPe804dQAL0Mzhy4YBt16UmxWef+oOR4RKz63/AFoviGFSVAqlJsFkAKMgQqRIk26inPBMOlhaXEpClAR4id9+xr7jyErc9okQHPeHRY974iD8axdLaFr4XcuMpawrmVwLW4qIiCgERuJuBqLA/E+YfChJ7GR+80NgGgm4Pn+1RXjFpVEyNQD++tJtyWxOQoxjq8JiJRqPEk/7VDT6itXwX8RQBlezpHUDNb0v8BWd4yyXihSReMsC5kmwFpMzpTHD/hhxJxBUGUojQOLCVK8hf/uitoO0Wtmjf/E9jKE/6ix2TB7G8fWue8wcWOKczkkJBOVJjwg6z101rS4n8IeIBKVJLZV+ZGYjL5KIg/KnHBfw5awLZxfEnEOJbEpZTdJX+UFRjOSfyxE6yBVNP6VRkuF8PcdQFKSpIKfCSCM40Ck9U2N6sxHB1JBzmEASSdqP45zSX3CuySQEgJ2SJIHzPxpMVlwwtRgkWnUzb51zyVvRnY2w+LDbYQkWHTrv6zVRfWrSB31jvVqWqi6q0aD61ahSJKE4eXCsrMRp13kxvRD7gSO/0obC6ztNeYthSzA90G5n4gUkg6AOSpSsu3h8/wC7528hQucpPRSfdOnmDTlGEyiBSvi6Y85+/pVNaKRd/wCoEgKi1+xtqYmrRjkm8ikhUYAoaKmwxOlch4hvDqCl2zKAOvhEECfU12jAhKkA1wwIHU/D+ae8ucfxeHWENlT6CR/pKuRYCEqJ8Agae6O16rzmo3ZUZXo6/wD0w2rw4Ss9w3nJDiihxCmFjUOwkW18QJHxinDXGWJH+u0So5QAtNzcwL3MA2HQ1smpcKLVDLqKqXi50q93ibIBlxFtfELVk+I83MwsNeJSfQHvPTv2p2FjRxSBJP1rl/M3PuYPIYSq5KUulX5YjPlIkHoD2PalHGOacW+VpTlDZkeEwVDzI0PQRSAIVlzOJKE5gkzc+IgWA11rGfr+EtgOFRJrQOhCUJSoJUTMJUJifzDoR1qB5bW2U5l5SoZkymJTMXE+G/UVcOEpSSVFRVqTMmss1LjIfQ7h2IKUBISCAIG1u/U97Ut460pxSYBBv/ij2kW8JPrVT2Pye8k/pWmXweQpwuAP5p9dKvbwCEqlMjtO9afAcGexTaXWgjKc2qjJIOWIywNDvSTHsrbUUrSUrHvJP1HbuKJtrnBsFXhgTqb7Ubg8AhIkTO819whh15zwIlIErV7qUjUlStO/WjC6DpA7z+9JtkM8J7T+lO+DNYUYV9zElYIIhKSmTlAylIInVShJtE0oynaD6j96odzjQH0v9KXNgmL/AGt5GilLMdL+XerMUmQCNR9N/wB6i6rqMpmdIk71IrI9KV2IhhHylQUkwpJBBGyhcG/Qiut4j8Q0+xQWm5cUkFWaQlKo8QEXVe21cadOU9tR5fYrUct4Rx9IDbZWRrG17SdB6mhSl/aNNrh0flnnJOKWWnQG3YlMHwrjUCdCNY6T0rnv4tt4w4hJdg4cT7EtghN9cwKjDkWk2IFo8VGcZ4S80ErU2pBTEKBBjp4kmxnS9Gc9YJLmHRiFuwUNJChmzJUCJUpMgSTrMXG1aRbaafTRb0zk5VFQTjcqkHooH4VJGEKzn9xJuJ6UW5gWyggAz1m/7UUhOhiriKR7ytdd/pSviPGgrwpBCbyTqfIClT6iFRJPWe9UPixooFEMPFllMJOUdd/4pry/jYSUK2JAncHSso0gkwKPXitYHxoargOJs2lC4NJuMHxiguGcWUFBKr9D07eUV7xLEhSydhSf4yaog63cVSpJqLeJIN7jpRH9a3vmnyrN5L4WjvfD+SGbe1cva0FIP/y/mruP8FawOHUcOMvtFAWJtMknXoDTdkeAKbVmSQCDqCDpSTmTEKUyUKAgEKHSRI+hNX7eMcG6KtxTxMGXIUfI387UHi20KEqAkH5HUfSi1mCfvcUt43iQy2FqmCQAANTr6Dv3FYx1RgghnDIAkAA+Qv3qniTAU2R0II9DQGH480fzQe9qX8wcRJRkSbKIMjoDIg+YFbP8HWxrhU2q154pGaPdIUB1ymf0is1geYFpgOJz9xY+uxovF8cQtJAQoT1I/muecJXwqmmbPiWNRiEtuhSTCQLbDWs9ieKy8loaJF+8xHoP1rFqxSkyEKUlPQGOnTvRLHEFe0DioKrCeoFaw8cVRUlbs3B6ix+tee3SqyhfvS9riaVXFfPOhW9+v70zM13KmLW0pLTIzJUsmCYy28XpAJ8/OtnxXlJGNU2pWZsoIKiNSgz4QdJkel+tcZwXEFoXKVFKhJEayL+Vdb/DXm44hJZeI9qkSFWGdM9BAzC2msjvV+f1M0i/jNUzwVlptLbaEhtN8sSDHXqZgz1FZjm/hyFpUQ2kLAsvTTQHqK1HFuKNsoUtxQQhOqjoK5nzZzolwhthaVpIOZSdDOiQfr6VtJpLY2ZV19wpzoAjYGZPUi0fOhDxFQMLHc7x5xYetFOPE79hSbGoUpwNpMC6lKm6iTf02ArnozSRveBcvOvNB8uNoaKQsBRBKwRYlINhpY0j49gwgkt5CnMEkJWF5VXuIJ8Bixm2nl7h2koQAkAWjuepJ3JN6FDaVEqWAUg6ECFE6C9o69vSsXGpZ2X/ANkaxoWhBV4CIIJPl/cPgK77ylgW28KyGgMpQlU/3EpBKj1muGhDmZawQsk5kwUGLWSE9tLdq2XIH4iIaP8AS4lKkwYQqCcs/lUPejpEkTGmm3lJRZUYfUdUxOHCkkKEggj41z5HKmHRiXG1JCkPALyquCU9QbTby0re4biTTyQptxKgZiD0sba2Irn/ADnxZIxSPZrByJElJ0KiZFt4j41r6tY2gbxM5+IqWW3G2WQEoQkqKUn86zcegH/dArH/ANQkaqHkLmnvFmPbKSSlKioQpR1JBPiJ/wCJA9BXjHAmk3ygn1+hn41ll9M20YzGp8RJETf0oTEK8MeVdAxnCkOJykeRESPKszxXlZbTZdCs6U+8mIPnEmR16VUZpjTTE2EISQT9/d6YYrBIKcza5PQn5UBlypk+8aqQoirLIgFJ79a9UsnWvs/qPu4r4jpQI+D0T8qgCakGgdbV7/Tdx8aLQJm75O50ODSGHVFSZ8J/9sGPCDqkTJ3HYVtX+YvatghyyhukKkHuBeuN8UuMxuonXrXnC+NOsSEGUn8qrgHqL2NUnaBOzeNcRS4FZDICiiNDINH8RbQmA8MgFs50v17T1rmvCuJFt3MdFGVD1mY7GfnRvFeZ1vIKMiWwdchVCv7pBt0I3EamsoeeMmJKgrnDhaWlJUhSCFDRNiAN43F4ntSILOWJt+u9UtuAbV845PYVdDLmhmMD41LFkx8quP8ApoGWDnEg+WtBPOTb7mpW2KitVSbNx0r5AmrvZJibzV2MNZUBrPpVzeJPwpQXCDai2MSCL+tS4piobtozeLSPsim3LxP9SyAJzLSkiSmUmyri+k0tzACBoarVxIsLbcGqFJUI7EGPhNCSQkdzx/LWEcbSl1tToTdIW44rKe0qtXJeOYdtvEupZACAqANgQBmA7ZprqvDeMNutpWlQIUAbd65E48FuK/5E+ZmrmORa0s7+lTweBJWVn3bAekyfn9aHfzk5W0KcWdEpSVE+gE1oeEcr8TShKXcK6CVH+06m0kKIT0kxWbutE06B3RPkPu1K+JjMAkaDQC/+TWtxPLOLSFZsO5IGwCvhlJzek1TyfyuX3PbO50JbcASkDKVKTBMyPd0FrzIkRUYNsSTLOVvw+eKgcUMrZBOVKhmCrQFWIFpNp0vFbzhvJeGZUVpz+0ylKVqyqKQdh4bidjTvDoCaKbUN63UIrholRj0chJKIdeWpcqIUkAC/YyToDqKzfGeR8ShtSkhLhQrwpRYqTaTBt1tr0nfreUVUpIO4qX5xqqCkcVcwgZQM2Wf+WYkn5ChUcRbmMh85A+g/Wt1zhyat532mHyjMPGnqr+4bX3733Nc6U3kWUqSoKSSlQJFlAwRp1rh9PKafSHoamIkffaP80NiiMis10lKgRqIIg/KiW8U0ltSyYSmM3WToI6nt3pNjOMpUCQFKtvYR6/tRFt6ZKX4Yfi7WVYAIIi3xPwoE6RP30ppxeCcwHW36UqCCQO5J+/nXbDhtZLCs5jfQVa8mDPeKlh1a/M9e9FEC06yLdP5pSlsVgifI177U9vh/Ne4kmEqG8gjuk/sRVJWf7fnToKKVuE6ma8FRFSqxnteio1IGgRJVRivq+NICYWQIkxM+p3qMzc18aIwmAdd/6aCoDe3wk0AQZdi21FiOlVusLQSlaSkiJkddL6VFTZHafSkIsUyjy9ardw5Sbgp89x2rxrMhSVg6EQTOvwqzFvKcWVqJJP3AoGTZxR32ofFYjOq+g0/eoZaitG9CQDLhvFC0IlUbZTp861HIHLq+IvqbS4UNtgFxQEq8RMBM2BMG50jfSsjw/BKdcbaTGZxaEJJ2K1BIntJr9V8qcDRg8O0yiISkAkADMoaqPcmTVJJ7Cg/hHB2sO2ltpASkCAP1JNye5vTKK8Bqv219LUxk1tg0Krh6JkJgzM96NmvCKAFLxi1C+1iiuJNnMMu9DnC6JVdR26DcnvFA0STiCe9SI3obiDQw6c6BvcD80/r3q1jFZtLg0kwaJgjU61z3njgaQsvoV76hmSdiRqDsLaH41vXnxWe5mxaEsO5iYymbTfb5xRNWiWrRzJ/CzsD8D9KScQYCEEJk5lAX21PwtTwOoUPeA87V6jg/9RLZUCFiJnTeb6xE1xfaMoNpmLew2aDrE2qDjQKbCDtpTHinD1YRz2C1BRAzBQBgpVPXcGRS51Yraq0aC8EhVXKXUw0VLFtjJ7bGjW8AjQye+lU2gYFhAkoUFCYWOv5gf/GiQyNrdrUV/TJSUtpFlHxmdDIj4Cfn1ob2yhZTapGuWCD3F6V2wM+K+qbbZMxtepezrayisVJIqwN7TV7GEJKZByneCB8dKViBt7aXivIpng+Fl1ZDaha5J8PwohXCkttrKlBS7BAQd5vYj6UAK0MWvFbP8PyMrrZ0SQuT0VY//n50Rw7khBQn2i1ZyJOWI8rj50q5h5aVhwVJVnTp36+RpZY9HTNNiOIYeSn2jc9Mw/espzFxBLyhlEpR4QdiTr56UjdPhkEkTEzteR/O9XMiBH3NDdieip4SZrwmrssig8TGm9FCL1otVjTMwTQvtyR3ozh2OCbLnz1oYOx9yrw3NjMMQrwh1Cj1BQcw+KgB61+m8K8oABQjyvXA+SuK4dtLhKgFEiCATPQGB4b9Y1rsOA4iogDe1XHg0aQXr0Hahm35iRFEqPX5UDJJVU6pzRFe5hQANxF8NpzGwkAq6SYk9pt2npNArxKUKCieu+tecy4lKWHQ4RlKFDzkER66VheD8fQpAS9KVpgBREJWmJC50FtRsZ2IqXNJ0wNhxPHJcvPgTBJ7mwSO/wCtZrFcRWi40J06eVJfxAxK0oaCVQ3JJA3XsSewmB5+md4nzIpbCUj/AKkmT0yix7kz9ah+iUqDL4dBw/GQdYrKfiFxkrLbbcZiDmIWBCDPhIi8nvsetZFHGXMhOYkjp/Fe4rHOOoRNyR7yiJ8hOn+Kifrqg6mDHh9/+pB6U2wTSm4VmMpMi9h8KBwuHM7fEfvTttHhuI86wbMhTx7FLdcBS3mJSARlm+8bjWm7vJGJZaDiQDaVJSdPI6Kt6+dM+VoGIShZ8Cj/AN237V1d3CpKMo3FbwhGcbfTROzjznJj/s84KVoKELSDIUoqSFEAXAIuNb2rFY2EExpqK/Ry2AlGU7CAekaVxr8TOCBt4LbT4HQTA0Cx7w9Rf4035RjtA0ZZohI/3ak0O6fEfM1Nx6STrvVDqr1ntkCPDRPiJiJte/eicDhvaKhGuok9Kjw9jOqEWV3MCKPwyIdJcGZSTqDYm3TttXQ/1mtEmcGUqlQyzIHhkTvfQVUp5StfdRA6gxYH4VoeGsrdQXB4UqVCQVE5QDBVERtNV4Thzrb2VuXG7xNgk6kk7+nWholitnHNpVHi9nlPueAyfPyqrDvZgSULLSJIyhMpO0kAbTVPMLLjbxS4Eg+9CdINv0NW8Lw+LyKLaVezWL+7cRtN9KaX6M3OG5zYOHQpaglwCFJgyTvl6zWdxnMoxLoRlKUE6nU9o2mkWKwhRZQI7ERX2B4Yp5eRMC036D+aiSy0x5E8e2lKlpT7oOm1xcfGh8168bNqiaEqIPHKpjxQkT2q1VE8EADpzf2mPiP0mndKwCcLwkFPiXB6AT6TUk8GQVJHtITmGa0HLN4OkxpIij3Mu1vnVDqFHSD5H96yzdkZM0/FTgmmmhgvySHcw8ZzRlUsKg7EaRcRatpy7zW04kqUIXort3HnXHFLUD4gelxeOl9R2ohnHFPu5knqL/fzq4Ta6Xf0/RWG4okZfFmkTtpTVPEG7XudjXE+DczNhCSVBChYg/OOx8rVruE8cDqoRCrf3JPrY962TT4WdCL4EToaml0KFv8AFZrDcSKJLhSEDUzAHa9Ace5zQpAThTKVaug7b5P/AC+HWlOSirYrBvxB4uCf6ZMk2znpooJ7nQ/dud8Vxim3C2YIyoJRJGsx9+VHPYgFSjf3pB1Ov1NWIwntg6HYzKBUmwQpOycq1gSYEREWvavN9fXOYoN5aM1icataEoK1FKdATIH7Dp0oMJsZMRtufKrUoSFlPtU9PGIg7glsKSY6immFwgSwtctYiCEo8MJbJN1EqAUpIsIiJrRWtsag/oNhuHISWyFqUJBJgAC17eIkjzGswaG4a00XXGyHm1CCkLUFAibE2kbaEinmHbAsPdIEfp8P3qTjabKI036A2P7+lJTbWzNz1VFScHk1Tf1uPjRjS0jYp9SR8LH5miGkyIP1iJ3BOml5tVbjFS7JBsXiQ0MylDqI17EDXXciuocp49TzSHEOBaCLmxvuJGtca5pwhLVj7pn00I+h9Kc8i8yLwbaQPE2UiU9FWkjzv6xXR/x3S2WqR1/mTGlphbiUFWRJUUjUgAm02nauF8584IxbISkuN5ST7NQTlXmsTmSZBF9bXNdE5154aGBUWiFrchESPBNyVJkKAgKE9YrgeKdB8q6Jfhdl7LpSQD7pFrz6TRajS5kSgCqHVKBgKIHSazq2SfYrEKcUVK1PQRpXjThmBN9hvTHhzzTj5ViICTJ/tFuwF/KnXE8bhWfFhsqlqEeGMoAm/UEzFbVoohhuNvBlSQxmSgAKUSSBHURXnCOYQ2klxBJj3kmVfAmw00NAYbjSgwplICQo6jofeEb23q5vhrJwodLoSuVDKSNjYddI60rYAf8AUpcfK3kuLCiYSFGbnwJknS+1M+L4V7DmBKG1mISokC3u37biL0naUGnkk+IJIUQCRpcCZ6waY8Y4srFLSqClIGkzJnXzotNA1QGp83AudzQ5xSknwkpPUGD8RTFDGdSEpIEzcmB3Jpdi8MpKylQhSSQRrp0O4qSUeNrm511qxplS1ZUglR0A3PSqUNk6VdhMZ7NYV70dDHpMGigPXcC4hAWtBSD1/Uaj1oNSoIMxF602L5uzsra9ilOZJTIOkiJmKV4bhQKQVGZvbanQ6I4fGzrr8v4pg2SoSLjtSjFNJSSE6D6719w5LijkQopBuq5iOpFZuCJcUaPBcGcebU6lSUtpkZiTcjWAOnU0BiSQciSYtqT9idet6fYR5SUJaSohtIAIFswF7+ZNJuLmHM5Pva+Y/iKxSeX+B2uIGdQAADJO5JJt0Ar1WHFimR1ixj0qaFAmrjarbolyZJ511xIStx1aRoHFqUB5BR1v50ZwnEuJSWkeIE5k9Ek6+h19D1pYp+K0XCVJS0ki5UJPr/FJrLomxxh8SW2wlISDHiVElR3udB0A0761DCYtwKltSkGLlJy27kQInr1oUIzXJgfM+VSWqBG3QfXv50sUuIm2XscKwy3Q37NK3HJUVkqABmTABgzJJ0r3jfAk4chsn3pU2bWiJQe0mQT19aSY7jRwzza03UJMSBbefO+1W8a5iVjHg7lyICQEJmYnUk9SfoKxfnPJO9Gn9hbh15TGhGoNFOEFJ8r+tAJdCgJ12P3tXxfKZB3BHx3rR7Rki/h3E0xlUrxJJSSdwDY/e9NUGRIN/rXPAoiOtOuFcXUkgQD0BMZoGgqXGjShxj0haSDaQRWe4MVZlN7gkR3FGO8fzAn2QSYmCom8i2gvr8K9GPUoAKiI90b33pxTj0P5G/B+DIxKnkO2QlokkmMqj7pvYQQo36VzPG4RaMpWkpzCR3++ldDax4TlRAAIIgAAR5DaaLUyhQ8SUqEzCgCPmKte2LqhppI5ah8hMAnaO3WqiafczcLbbXma8KSYKSdFdj0PekFdMWmrRY0wjDMQ5nzkeEJsCSYGxmjOJcuusJQpxSDmMBIN9J/zTbiPK4SsJadUp4eIhRCQgDSTsel6C4iWgpvKouO+L2q3DnSIEhIvYTRyyui7DYJbhUEpBgXJISB0kmBfprrRXCwltam3m82ZPhCMjhSRN4uJAJPpVvEMYwhA9gpZdV78+6D2SRrsI+Nq0LuBw+ESh910pdy5gkABS5GmUjvEwIvRG2DSQhYGDCnMra1KCAUJX4gTPiJAskARc9dqBXlUSQgJE+6Lx603c5hbyktjI4sZXJQnQzvEdfjSJDgEwfjNDIkeOwZTJnb9KipxaiVOanew+QqaWbg9rkaDzmvUI9ooIQMylGEgCJOm8UhEAsBJPwFCIsIAEnU0YvCEEJ95RJsmTERYRrr8qkpu5EX3kXHagARCDNxbrV7eOWlOQG3Xevi3HX1ozgmADrxSoDLlM627gjQ+fegaFaD161oOCYPKjMR71/QaVRx3CttOIbAyxZetwdCb9Ka43Fp91AgDSs/R/CZnq3oB8/kPv5UO3hg+sJOgOY+UaDzJFDuqJt99Safck4cOFyLxAntE27ftS802xRQC/wABXn8EZfW3ah8fw1xsFQJUncWkR0tcVrOJ8cDDqmSyFZY8WaJlIVpl7xrQ6+KJWJ9nHkZ/zVNwuitGEbTnNjNprS8JbEAEyAIA8utJClKcQ4lJ8MyPIwY9Jj0q57C3kdKhrZLNHi8WEAkmB3++1Z7F8zge54j8qUY5gnUknvep4fAJHv3PTp596dJdBJAz+JU4oqUZJ+48qY4bGJkRINhEb6Wiq3Gkf2D4q/eo4ZpJUlMG5G+2/wAqG0x6ZocO6OtfYnFhXhSkqPUaD1qoJkz6/OowCg5RlNgqBE/xpWClYoxXRVGa82BiYjxbgT9avxOVLZyJ/wBSxKjciDonp1qvHKCMjYM5BJ/5HUfT50bwzAFaPaLsDp3HXymtfllPTC0cNLjSXylOY+8grCSQRZYG4O9+9Taw5Aktx6z9Camy2BoKPSoJFzfess96E3Ypw7oWorHujwj0Amm2FxYjX7tWUQ+EFQT7pUr62+VF4XFwtM9DPrNVJbJaGHHWW1gBQmDmiYmxsd4vtFIhgGf/AGx/9l/vTh5QUKEUwr+0nyBNVlWkK2anm3ijKA0HWlv5SQT7oUdSkwQDfsdO1JOHNDHOqUjDttNJCUhIAOUgkmwASSqb9LV7jOOe1AS62FICgSmcuYi4vtf9aZ8I4wFrQhCAylIMJBkEdDYefWuxU+m/GFcWwb6QGsNh0iwhYypA8kn81t7UNw3l1xxWfFoUpxIspak5YGiQkG0XNxrFaXiHGENJBccTOyQPEe9jPy9ayK+acSpQJISmT4QNUk2BJm4FpFVKhIP4xwVOISYAbLWZRASFFWUGBtIM2HXyrE4nhDqG0uqTCVXFtjoojYHb061qMdzLKYbK0LOpzAR2EXO/SkL2McchBcUoGBBJIja2lQ6BoBwWFU4pLaIlRi5j1P1rZcwBloMgFIcYQooEXkJypN9pg9ZCdb1j+I4dTBsQTE6RFCNCUgm6gbE/IVIuBWCxpbWlQBsb+VF4xhb74LSVZlCFBUCINjbY/pSo4gTBkGabo4+kJyJCgr+5MAdyN/pQCqhetIGYKnMDCYEDW4N/OmvKrgDy0EHxp6/2nQ26HXsetJVKMTtFVNYhSDmSSk9R31pAmPudEJKkqPvkEEbZRofOaV4HGAjKogKGh2P81fh8Y5isrRRn8QSFAHNNtANYAUT28r9u5Z5EwzUKQ0mdlHxK88xv8KeNg0cw4Xyo9ivDBQjUrIN+gAsVfTv16JyvyqnDIUlMnMZKlfCw6Vu2eGIRoKi6yB2pxjQJHFObGf8A+19JjVMz/wAEkfKDS9pso10O/wClbP8AEThB9onFJFjlQvzvkX1/2/8A1rMuqSE+IATXLOLTZlLoC/gEKvodjQWWDB8qPS+JgGen7UFxB4Z4mCUg/UfpUpggDE9aoATvNX4pVzG9x60ClBG/xq7vZQUsI2E+Z/Y19gUguiwGv0NCKzAEx+tFcu4BzEYphsbuJPklJlSvQCirQ1E1vCuBuvLTlbWpPUCNBPvGwp5zLy37DC+3yFEQFiZgEgSReL966vwLhrbaE5dhFV82cIQ9hX0WBW2tObvlME+tZ/8AmknlZtHHHGv9n5n4nhkrWk7GxI0VGl+oHrpTcYjNYdoA2A09KUMqUkn5jUH+KvU8ExoAe/TUSTRO3RzjdBjSPvpS/iLx00nfoNzXzONRpOY7BNyavwnCvbqPtHCzpAy5p6icwj1G9EUk9jQiwuHVmCCJMxGulEYpsN3vO41+dN+JMewUA2FK8ASXSBcbC2kCBJiY9Su9lm1NU3bHJnjTk16p7vU/6SAYsBQBLZvmI9B+9CSZMY2WEd6kETrXwNeTXWbHyWwKlAqNe7UARVUDUjVK1UgIu38+9UJVEiLVc5VR1oFRTlsqd6iq0QKJUmDVOtFCZBLpP61F1BJtV7Y8UU+wfBErbCioyekRQkIa/hViGvbFp5KCopCmSQJSUznjoSDMi5ymuzodU2RkMA7G4rMcs8qMtAoEqgpclUGFEC6d02AFjEba1pEqiUG8aGtEqRQyax6zZUDuBPyr192BMzF9J+AH6VneJ8f9hPgzR/uj9Kz3GOb1LaJCCg9ln9AKT0Oirm7nHMlTTDajNlKcTAHUBCrz5gVgFNOKMqknvTJeNLipVcnckk/OvXk6VyytuzGT2LDh1bD50t4kyorAUDMAC2tzTrEiL15icOkYfOvMrNoAcsX3sZqFpj8o5MCYwqF5UBwKdywRCoOpgGNQNzaoucMdRH+mVA6FMEH5044dhEojL0P0NQxbQDbxTKVFpZzAm2VOgExfSYmpUtlKUZOjO45ooAJHiOgFwPMixPYU05YeSzim3ySmJuZMEggf/G9AcuqP+omSU+EEG4Ot+1NXWYMCtLqVA3+HWcHzG9lCm1NrBANjOvW9Q5p5xWME7AShwpKbnQnWOpiYHWK4vxJaktkoUpBBB8JKdbbUpTinFiFOLUNQFKJv1ua2U7Vl5DMuAp7j6ff3aof0ZdQL+6TaJkHp6iiOFYLOkKJ/MREdI3q/DqyhwAA5ClSZ2zGFD9aw38MkrZZw1IbTA1Opi5/immHVN4NLcG8okCYk7CN60PEWA2EZZ1UDJ1iL9t6ybqST6yGeoXIuKUcTwqQC4gpEXKSYB8uh7USlf350p5ofKW0pH5yZ8kxb1J+VaY2CVsBYxSsQsNjwpMlUbgX1pqMKBYAAeQpJyt/1j/wV9U1pSKqUa4Nn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-1766888"/>
            <a:ext cx="56578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20" y="2243138"/>
            <a:ext cx="5016967" cy="35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Coprosma</a:t>
            </a:r>
            <a:r>
              <a:rPr lang="nl-NL" dirty="0" smtClean="0"/>
              <a:t> ‘</a:t>
            </a:r>
            <a:r>
              <a:rPr lang="nl-NL" dirty="0" err="1" smtClean="0"/>
              <a:t>Karo</a:t>
            </a:r>
            <a:r>
              <a:rPr lang="nl-NL" dirty="0" smtClean="0"/>
              <a:t> Red’</a:t>
            </a:r>
            <a:endParaRPr lang="nl-NL" dirty="0"/>
          </a:p>
        </p:txBody>
      </p:sp>
      <p:pic>
        <p:nvPicPr>
          <p:cNvPr id="22532" name="Picture 4" descr="http://media.growsonyou.com/photos/photo/image/4040/main/Coprosma__Karo_Re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191000" cy="3143250"/>
          </a:xfrm>
          <a:prstGeom prst="rect">
            <a:avLst/>
          </a:prstGeom>
          <a:noFill/>
        </p:spPr>
      </p:pic>
      <p:pic>
        <p:nvPicPr>
          <p:cNvPr id="22530" name="Picture 2" descr="http://www.infojardin.net/galerias/albums/userpics/05marzo-coprosma-karo-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Cordyline</a:t>
            </a:r>
            <a:r>
              <a:rPr lang="nl-NL" dirty="0" smtClean="0"/>
              <a:t> </a:t>
            </a:r>
            <a:r>
              <a:rPr lang="nl-NL" dirty="0" err="1" smtClean="0"/>
              <a:t>australis</a:t>
            </a:r>
            <a:r>
              <a:rPr lang="nl-NL" dirty="0" smtClean="0"/>
              <a:t> ‘Red Star’</a:t>
            </a:r>
            <a:endParaRPr lang="nl-NL" dirty="0"/>
          </a:p>
        </p:txBody>
      </p:sp>
      <p:pic>
        <p:nvPicPr>
          <p:cNvPr id="21506" name="Picture 2" descr="http://www.tropical-plants-flowers-and-decor.com/images/CordylineBurgundyS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276872"/>
            <a:ext cx="5441621" cy="4275559"/>
          </a:xfrm>
          <a:prstGeom prst="rect">
            <a:avLst/>
          </a:prstGeom>
          <a:noFill/>
        </p:spPr>
      </p:pic>
      <p:pic>
        <p:nvPicPr>
          <p:cNvPr id="5" name="Picture 2" descr="http://pics.davesgarden.com/pics/2008/07/16/KatG/11dd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1295400"/>
            <a:ext cx="417195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Elaeagnus</a:t>
            </a:r>
            <a:r>
              <a:rPr lang="nl-NL" dirty="0" smtClean="0"/>
              <a:t> </a:t>
            </a:r>
            <a:r>
              <a:rPr lang="nl-NL" dirty="0" err="1" smtClean="0"/>
              <a:t>pungens</a:t>
            </a:r>
            <a:r>
              <a:rPr lang="nl-NL" dirty="0" smtClean="0"/>
              <a:t> ‘</a:t>
            </a:r>
            <a:r>
              <a:rPr lang="nl-NL" dirty="0" err="1" smtClean="0"/>
              <a:t>Maculata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0486" name="Picture 6" descr="http://www.halesia.nl/images/bomen/1225/Elaeagnus-pungens-Maculata-01-04-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5220072" cy="3915054"/>
          </a:xfrm>
          <a:prstGeom prst="rect">
            <a:avLst/>
          </a:prstGeom>
          <a:noFill/>
        </p:spPr>
      </p:pic>
      <p:pic>
        <p:nvPicPr>
          <p:cNvPr id="20484" name="Picture 4" descr="http://www.nzplantpics.com/pics_shrubs/elaeagnus_pungens_maculata_small_01.jpg"/>
          <p:cNvPicPr>
            <a:picLocks noChangeAspect="1" noChangeArrowheads="1"/>
          </p:cNvPicPr>
          <p:nvPr/>
        </p:nvPicPr>
        <p:blipFill>
          <a:blip r:embed="rId4" cstate="print"/>
          <a:srcRect b="10961"/>
          <a:stretch>
            <a:fillRect/>
          </a:stretch>
        </p:blipFill>
        <p:spPr bwMode="auto">
          <a:xfrm>
            <a:off x="395536" y="1398073"/>
            <a:ext cx="4248472" cy="512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Escallonia</a:t>
            </a:r>
            <a:r>
              <a:rPr lang="nl-NL" dirty="0" smtClean="0"/>
              <a:t> ‘</a:t>
            </a:r>
            <a:r>
              <a:rPr lang="nl-NL" dirty="0" err="1" smtClean="0"/>
              <a:t>Iveyi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9458" name="Picture 2" descr="http://beautifulgardens.shootgardening.co.uk/uploaded/images/plant_escallonia___iveyi___1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031437" cy="3149328"/>
          </a:xfrm>
          <a:prstGeom prst="rect">
            <a:avLst/>
          </a:prstGeom>
          <a:noFill/>
        </p:spPr>
      </p:pic>
      <p:pic>
        <p:nvPicPr>
          <p:cNvPr id="19460" name="Picture 4" descr="http://www.arborix.be/sites/default/files/imagecache/product_catalog_rect/sites/default/files/V560-090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5129928" cy="36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786</Words>
  <Application>Microsoft Office PowerPoint</Application>
  <PresentationFormat>Diavoorstelling (4:3)</PresentationFormat>
  <Paragraphs>176</Paragraphs>
  <Slides>27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Concours</vt:lpstr>
      <vt:lpstr>Groenblijvende heesters</vt:lpstr>
      <vt:lpstr>Inleiding</vt:lpstr>
      <vt:lpstr>Andromeda polifolia ‘Blue Ice’</vt:lpstr>
      <vt:lpstr>Andromeda polifolia ‘Nikko’</vt:lpstr>
      <vt:lpstr>Camellia japonica ‘Alba’</vt:lpstr>
      <vt:lpstr>Coprosma ‘Karo Red’</vt:lpstr>
      <vt:lpstr>Cordyline australis ‘Red Star’</vt:lpstr>
      <vt:lpstr>Elaeagnus pungens ‘Maculata’</vt:lpstr>
      <vt:lpstr>Escallonia ‘Iveyi’</vt:lpstr>
      <vt:lpstr>Gaultheria mucronata</vt:lpstr>
      <vt:lpstr>Hebe ‘Emerald Gem’</vt:lpstr>
      <vt:lpstr>Hebe ochracea ‘James Stirling’</vt:lpstr>
      <vt:lpstr>Hedera helix ‘Erecta’</vt:lpstr>
      <vt:lpstr>Ilex aquifolium ‘Alaska’</vt:lpstr>
      <vt:lpstr>Ilex crenata ‘Golden Gem’</vt:lpstr>
      <vt:lpstr>Leucothoe axillaris ‘Curly Red’</vt:lpstr>
      <vt:lpstr>Leucothoe fontanesiana ‘Rainbow’</vt:lpstr>
      <vt:lpstr>Photinia fraseri ‘Little Red Robin’</vt:lpstr>
      <vt:lpstr>Pieris ‘Flaming Silver’</vt:lpstr>
      <vt:lpstr>Prostanthera cuneata</vt:lpstr>
      <vt:lpstr>Prunus laurocerasus ‘Mount Vernon’</vt:lpstr>
      <vt:lpstr>Skimmia japonica ‘Fragrant Cloud’</vt:lpstr>
      <vt:lpstr>Skimmia japonica ‘Godries Dwarf’</vt:lpstr>
      <vt:lpstr>Stachyurus chinensis ‘Celina’</vt:lpstr>
      <vt:lpstr>Euonymus microphyllus ‘Albovariegatus’</vt:lpstr>
      <vt:lpstr>Buxus microphylla ‘Faulkner’</vt:lpstr>
      <vt:lpstr>Ceanothus ‘Lemon Ice’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Groenblijvende heesters</dc:title>
  <dc:creator>aocoost</dc:creator>
  <cp:lastModifiedBy>Edwin Vos</cp:lastModifiedBy>
  <cp:revision>19</cp:revision>
  <dcterms:created xsi:type="dcterms:W3CDTF">2011-04-05T07:11:53Z</dcterms:created>
  <dcterms:modified xsi:type="dcterms:W3CDTF">2015-11-24T14:18:43Z</dcterms:modified>
</cp:coreProperties>
</file>